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02" r:id="rId1"/>
  </p:sldMasterIdLst>
  <p:notesMasterIdLst>
    <p:notesMasterId r:id="rId12"/>
  </p:notesMasterIdLst>
  <p:handoutMasterIdLst>
    <p:handoutMasterId r:id="rId13"/>
  </p:handoutMasterIdLst>
  <p:sldIdLst>
    <p:sldId id="360" r:id="rId2"/>
    <p:sldId id="364" r:id="rId3"/>
    <p:sldId id="356" r:id="rId4"/>
    <p:sldId id="357" r:id="rId5"/>
    <p:sldId id="365" r:id="rId6"/>
    <p:sldId id="366" r:id="rId7"/>
    <p:sldId id="369" r:id="rId8"/>
    <p:sldId id="368" r:id="rId9"/>
    <p:sldId id="359" r:id="rId10"/>
    <p:sldId id="371"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orient="horz" pos="1008" userDrawn="1">
          <p15:clr>
            <a:srgbClr val="A4A3A4"/>
          </p15:clr>
        </p15:guide>
        <p15:guide id="3" orient="horz" pos="3888" userDrawn="1">
          <p15:clr>
            <a:srgbClr val="A4A3A4"/>
          </p15:clr>
        </p15:guide>
        <p15:guide id="4" orient="horz" pos="336" userDrawn="1">
          <p15:clr>
            <a:srgbClr val="A4A3A4"/>
          </p15:clr>
        </p15:guide>
        <p15:guide id="5" pos="4800" userDrawn="1">
          <p15:clr>
            <a:srgbClr val="A4A3A4"/>
          </p15:clr>
        </p15:guide>
        <p15:guide id="6" pos="1007" userDrawn="1">
          <p15:clr>
            <a:srgbClr val="A4A3A4"/>
          </p15:clr>
        </p15:guide>
        <p15:guide id="7" pos="7175"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29AF8C"/>
    <a:srgbClr val="BFBFBF"/>
    <a:srgbClr val="FF6699"/>
    <a:srgbClr val="FFFFCC"/>
    <a:srgbClr val="5CCDAD"/>
    <a:srgbClr val="595959"/>
    <a:srgbClr val="5ECB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9CF1AB2-1976-4502-BF36-3FF5EA218861}">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96" autoAdjust="0"/>
    <p:restoredTop sz="88778" autoAdjust="0"/>
  </p:normalViewPr>
  <p:slideViewPr>
    <p:cSldViewPr showGuides="1">
      <p:cViewPr varScale="1">
        <p:scale>
          <a:sx n="107" d="100"/>
          <a:sy n="107" d="100"/>
        </p:scale>
        <p:origin x="636" y="78"/>
      </p:cViewPr>
      <p:guideLst>
        <p:guide orient="horz" pos="2160"/>
        <p:guide orient="horz" pos="1008"/>
        <p:guide orient="horz" pos="3888"/>
        <p:guide orient="horz" pos="336"/>
        <p:guide pos="4800"/>
        <p:guide pos="1007"/>
        <p:guide pos="7175"/>
      </p:guideLst>
    </p:cSldViewPr>
  </p:slideViewPr>
  <p:notesTextViewPr>
    <p:cViewPr>
      <p:scale>
        <a:sx n="3" d="2"/>
        <a:sy n="3" d="2"/>
      </p:scale>
      <p:origin x="0" y="0"/>
    </p:cViewPr>
  </p:notesTextViewPr>
  <p:sorterViewPr>
    <p:cViewPr varScale="1">
      <p:scale>
        <a:sx n="100" d="100"/>
        <a:sy n="100" d="100"/>
      </p:scale>
      <p:origin x="0" y="0"/>
    </p:cViewPr>
  </p:sorterViewPr>
  <p:notesViewPr>
    <p:cSldViewPr showGuides="1">
      <p:cViewPr varScale="1">
        <p:scale>
          <a:sx n="85" d="100"/>
          <a:sy n="85" d="100"/>
        </p:scale>
        <p:origin x="3804"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image" Target="../media/image12.jpg"/><Relationship Id="rId2" Type="http://schemas.microsoft.com/office/2011/relationships/chartColorStyle" Target="colors1.xml"/><Relationship Id="rId1" Type="http://schemas.microsoft.com/office/2011/relationships/chartStyle" Target="style1.xml"/><Relationship Id="rId6" Type="http://schemas.openxmlformats.org/officeDocument/2006/relationships/package" Target="../embeddings/Microsoft_Excel_Worksheet.xlsx"/><Relationship Id="rId5" Type="http://schemas.openxmlformats.org/officeDocument/2006/relationships/image" Target="../media/image13.jpg"/><Relationship Id="rId4" Type="http://schemas.openxmlformats.org/officeDocument/2006/relationships/image" Target="../media/image5.jpg"/></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654414601468844"/>
          <c:y val="8.1329806373423089E-2"/>
          <c:w val="0.60403061379573186"/>
          <c:h val="0.82717416145647582"/>
        </c:manualLayout>
      </c:layout>
      <c:pieChart>
        <c:varyColors val="1"/>
        <c:ser>
          <c:idx val="0"/>
          <c:order val="0"/>
          <c:tx>
            <c:strRef>
              <c:f>Sheet1!$B$1</c:f>
              <c:strCache>
                <c:ptCount val="1"/>
                <c:pt idx="0">
                  <c:v>Fire Aviation Coverage Today</c:v>
                </c:pt>
              </c:strCache>
            </c:strRef>
          </c:tx>
          <c:dPt>
            <c:idx val="0"/>
            <c:bubble3D val="0"/>
            <c:explosion val="7"/>
            <c:spPr>
              <a:blipFill>
                <a:blip xmlns:r="http://schemas.openxmlformats.org/officeDocument/2006/relationships" r:embed="rId3"/>
                <a:stretch>
                  <a:fillRect/>
                </a:stretch>
              </a:blipFill>
              <a:ln w="19050">
                <a:solidFill>
                  <a:schemeClr val="lt1"/>
                </a:solidFill>
              </a:ln>
              <a:effectLst>
                <a:glow rad="127000">
                  <a:srgbClr val="FF0000"/>
                </a:glow>
              </a:effectLst>
            </c:spPr>
            <c:extLst>
              <c:ext xmlns:c16="http://schemas.microsoft.com/office/drawing/2014/chart" uri="{C3380CC4-5D6E-409C-BE32-E72D297353CC}">
                <c16:uniqueId val="{00000005-F900-42CC-B880-26A4AA108888}"/>
              </c:ext>
            </c:extLst>
          </c:dPt>
          <c:dPt>
            <c:idx val="1"/>
            <c:bubble3D val="0"/>
            <c:explosion val="15"/>
            <c:spPr>
              <a:blipFill>
                <a:blip xmlns:r="http://schemas.openxmlformats.org/officeDocument/2006/relationships" r:embed="rId4"/>
                <a:stretch>
                  <a:fillRect/>
                </a:stretch>
              </a:blipFill>
              <a:ln w="19050">
                <a:solidFill>
                  <a:schemeClr val="lt1"/>
                </a:solidFill>
              </a:ln>
              <a:effectLst>
                <a:glow rad="127000">
                  <a:srgbClr val="00B050"/>
                </a:glow>
              </a:effectLst>
            </c:spPr>
            <c:extLst>
              <c:ext xmlns:c16="http://schemas.microsoft.com/office/drawing/2014/chart" uri="{C3380CC4-5D6E-409C-BE32-E72D297353CC}">
                <c16:uniqueId val="{00000003-F900-42CC-B880-26A4AA108888}"/>
              </c:ext>
            </c:extLst>
          </c:dPt>
          <c:dPt>
            <c:idx val="2"/>
            <c:bubble3D val="0"/>
            <c:explosion val="3"/>
            <c:spPr>
              <a:blipFill dpi="0" rotWithShape="1">
                <a:blip xmlns:r="http://schemas.openxmlformats.org/officeDocument/2006/relationships" r:embed="rId5">
                  <a:extLst>
                    <a:ext uri="{28A0092B-C50C-407E-A947-70E740481C1C}">
                      <a14:useLocalDpi xmlns:a14="http://schemas.microsoft.com/office/drawing/2010/main" val="0"/>
                    </a:ext>
                  </a:extLst>
                </a:blip>
                <a:srcRect/>
                <a:stretch>
                  <a:fillRect/>
                </a:stretch>
              </a:blipFill>
              <a:ln w="19050">
                <a:solidFill>
                  <a:schemeClr val="lt1"/>
                </a:solidFill>
              </a:ln>
              <a:effectLst>
                <a:glow rad="127000">
                  <a:srgbClr val="FF0000"/>
                </a:glow>
              </a:effectLst>
            </c:spPr>
            <c:extLst>
              <c:ext xmlns:c16="http://schemas.microsoft.com/office/drawing/2014/chart" uri="{C3380CC4-5D6E-409C-BE32-E72D297353CC}">
                <c16:uniqueId val="{00000004-F900-42CC-B880-26A4AA108888}"/>
              </c:ext>
            </c:extLst>
          </c:dPt>
          <c:cat>
            <c:strRef>
              <c:f>Sheet1!$A$2:$A$4</c:f>
              <c:strCache>
                <c:ptCount val="3"/>
                <c:pt idx="0">
                  <c:v>Clear Day</c:v>
                </c:pt>
                <c:pt idx="1">
                  <c:v>Reduced Vis. Day</c:v>
                </c:pt>
                <c:pt idx="2">
                  <c:v>Night</c:v>
                </c:pt>
              </c:strCache>
            </c:strRef>
          </c:cat>
          <c:val>
            <c:numRef>
              <c:f>Sheet1!$B$2:$B$4</c:f>
              <c:numCache>
                <c:formatCode>General</c:formatCode>
                <c:ptCount val="3"/>
                <c:pt idx="0">
                  <c:v>2</c:v>
                </c:pt>
                <c:pt idx="1">
                  <c:v>2</c:v>
                </c:pt>
                <c:pt idx="2">
                  <c:v>2</c:v>
                </c:pt>
              </c:numCache>
            </c:numRef>
          </c:val>
          <c:extLst>
            <c:ext xmlns:c16="http://schemas.microsoft.com/office/drawing/2014/chart" uri="{C3380CC4-5D6E-409C-BE32-E72D297353CC}">
              <c16:uniqueId val="{00000000-F900-42CC-B880-26A4AA10888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6">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image" Target="../media/image4.jpg"/></Relationships>
</file>

<file path=ppt/diagrams/_rels/drawing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image" Target="../media/image4.jp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9286222-9A65-4915-BEF0-5767E75DFF10}" type="doc">
      <dgm:prSet loTypeId="urn:microsoft.com/office/officeart/2005/8/layout/equation1" loCatId="relationship" qsTypeId="urn:microsoft.com/office/officeart/2005/8/quickstyle/3d1" qsCatId="3D" csTypeId="urn:microsoft.com/office/officeart/2005/8/colors/colorful1" csCatId="colorful" phldr="1"/>
      <dgm:spPr/>
    </dgm:pt>
    <dgm:pt modelId="{CBCC8679-00D8-494B-B8F6-2EF580D1254D}">
      <dgm:prSet phldrT="[Text]"/>
      <dgm:spPr>
        <a:blipFill dpi="0" rotWithShape="0">
          <a:blip xmlns:r="http://schemas.openxmlformats.org/officeDocument/2006/relationships" r:embed="rId1">
            <a:extLst>
              <a:ext uri="{28A0092B-C50C-407E-A947-70E740481C1C}">
                <a14:useLocalDpi xmlns:a14="http://schemas.microsoft.com/office/drawing/2010/main" val="0"/>
              </a:ext>
            </a:extLst>
          </a:blip>
          <a:srcRect/>
          <a:stretch>
            <a:fillRect/>
          </a:stretch>
        </a:blipFill>
        <a:ln>
          <a:solidFill>
            <a:srgbClr val="FFFF00"/>
          </a:solidFill>
        </a:ln>
      </dgm:spPr>
      <dgm:t>
        <a:bodyPr/>
        <a:lstStyle/>
        <a:p>
          <a:r>
            <a:rPr lang="en-US" dirty="0" smtClean="0"/>
            <a:t> </a:t>
          </a:r>
          <a:endParaRPr lang="en-US" dirty="0"/>
        </a:p>
      </dgm:t>
    </dgm:pt>
    <dgm:pt modelId="{05DB6AA2-5121-4402-809F-E0A0BBAF08AA}" type="parTrans" cxnId="{AA92BC06-5475-4EAC-A244-2B72CF130E8E}">
      <dgm:prSet/>
      <dgm:spPr/>
      <dgm:t>
        <a:bodyPr/>
        <a:lstStyle/>
        <a:p>
          <a:endParaRPr lang="en-US"/>
        </a:p>
      </dgm:t>
    </dgm:pt>
    <dgm:pt modelId="{B8069771-E615-4243-BD01-977816729AF4}" type="sibTrans" cxnId="{AA92BC06-5475-4EAC-A244-2B72CF130E8E}">
      <dgm:prSet/>
      <dgm:spPr/>
      <dgm:t>
        <a:bodyPr/>
        <a:lstStyle/>
        <a:p>
          <a:endParaRPr lang="en-US"/>
        </a:p>
      </dgm:t>
    </dgm:pt>
    <dgm:pt modelId="{A8803C38-3808-48D0-8B7E-0AABE514E52D}">
      <dgm:prSet phldrT="[Text]"/>
      <dgm: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t>
        <a:bodyPr/>
        <a:lstStyle/>
        <a:p>
          <a:r>
            <a:rPr lang="en-US" dirty="0" smtClean="0"/>
            <a:t> </a:t>
          </a:r>
          <a:endParaRPr lang="en-US" dirty="0"/>
        </a:p>
      </dgm:t>
    </dgm:pt>
    <dgm:pt modelId="{5A20F08C-DCE7-4589-A932-B2C8AA761F44}" type="parTrans" cxnId="{29BBB6DF-748D-4DE4-B85E-4424FAE03127}">
      <dgm:prSet/>
      <dgm:spPr/>
      <dgm:t>
        <a:bodyPr/>
        <a:lstStyle/>
        <a:p>
          <a:endParaRPr lang="en-US"/>
        </a:p>
      </dgm:t>
    </dgm:pt>
    <dgm:pt modelId="{EB9C97F1-C37C-4AD3-9A66-D13F4ADA3468}" type="sibTrans" cxnId="{29BBB6DF-748D-4DE4-B85E-4424FAE03127}">
      <dgm:prSet/>
      <dgm:spPr/>
      <dgm:t>
        <a:bodyPr/>
        <a:lstStyle/>
        <a:p>
          <a:endParaRPr lang="en-US"/>
        </a:p>
      </dgm:t>
    </dgm:pt>
    <dgm:pt modelId="{0C0DB2C1-9898-4B6F-85AF-7C2507BCA1B2}">
      <dgm:prSet phldrT="[Text]"/>
      <dgm:spPr>
        <a:blipFill dpi="0" rotWithShape="0">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t>
        <a:bodyPr/>
        <a:lstStyle/>
        <a:p>
          <a:r>
            <a:rPr lang="en-US" dirty="0" smtClean="0"/>
            <a:t> </a:t>
          </a:r>
          <a:endParaRPr lang="en-US" dirty="0"/>
        </a:p>
      </dgm:t>
    </dgm:pt>
    <dgm:pt modelId="{5A798C5C-C751-4967-9C31-8091CC24E16B}" type="parTrans" cxnId="{71B47903-062F-49F9-89B8-2F5BD1EB80E9}">
      <dgm:prSet/>
      <dgm:spPr/>
      <dgm:t>
        <a:bodyPr/>
        <a:lstStyle/>
        <a:p>
          <a:endParaRPr lang="en-US"/>
        </a:p>
      </dgm:t>
    </dgm:pt>
    <dgm:pt modelId="{6629CD2C-523A-4C57-9EEE-3C57DAC0AA12}" type="sibTrans" cxnId="{71B47903-062F-49F9-89B8-2F5BD1EB80E9}">
      <dgm:prSet/>
      <dgm:spPr/>
      <dgm:t>
        <a:bodyPr/>
        <a:lstStyle/>
        <a:p>
          <a:endParaRPr lang="en-US"/>
        </a:p>
      </dgm:t>
    </dgm:pt>
    <dgm:pt modelId="{851D2344-916B-4642-8CAF-2C055327D763}" type="pres">
      <dgm:prSet presAssocID="{09286222-9A65-4915-BEF0-5767E75DFF10}" presName="linearFlow" presStyleCnt="0">
        <dgm:presLayoutVars>
          <dgm:dir/>
          <dgm:resizeHandles val="exact"/>
        </dgm:presLayoutVars>
      </dgm:prSet>
      <dgm:spPr/>
    </dgm:pt>
    <dgm:pt modelId="{87353A8B-2EF5-43D2-92B7-4ACD81CA9F03}" type="pres">
      <dgm:prSet presAssocID="{CBCC8679-00D8-494B-B8F6-2EF580D1254D}" presName="node" presStyleLbl="node1" presStyleIdx="0" presStyleCnt="3">
        <dgm:presLayoutVars>
          <dgm:bulletEnabled val="1"/>
        </dgm:presLayoutVars>
      </dgm:prSet>
      <dgm:spPr/>
      <dgm:t>
        <a:bodyPr/>
        <a:lstStyle/>
        <a:p>
          <a:endParaRPr lang="en-US"/>
        </a:p>
      </dgm:t>
    </dgm:pt>
    <dgm:pt modelId="{78405B5A-607F-44CD-BBE7-8659CD54D423}" type="pres">
      <dgm:prSet presAssocID="{B8069771-E615-4243-BD01-977816729AF4}" presName="spacerL" presStyleCnt="0"/>
      <dgm:spPr/>
    </dgm:pt>
    <dgm:pt modelId="{C2DFE2F8-7E87-4DEA-944E-4FA7CCA5D948}" type="pres">
      <dgm:prSet presAssocID="{B8069771-E615-4243-BD01-977816729AF4}" presName="sibTrans" presStyleLbl="sibTrans2D1" presStyleIdx="0" presStyleCnt="2"/>
      <dgm:spPr/>
      <dgm:t>
        <a:bodyPr/>
        <a:lstStyle/>
        <a:p>
          <a:endParaRPr lang="en-US"/>
        </a:p>
      </dgm:t>
    </dgm:pt>
    <dgm:pt modelId="{1D4053F1-A503-4E16-868C-2B50D177A125}" type="pres">
      <dgm:prSet presAssocID="{B8069771-E615-4243-BD01-977816729AF4}" presName="spacerR" presStyleCnt="0"/>
      <dgm:spPr/>
    </dgm:pt>
    <dgm:pt modelId="{DF8C9030-3A6F-4048-A281-B66F696DB60B}" type="pres">
      <dgm:prSet presAssocID="{A8803C38-3808-48D0-8B7E-0AABE514E52D}" presName="node" presStyleLbl="node1" presStyleIdx="1" presStyleCnt="3">
        <dgm:presLayoutVars>
          <dgm:bulletEnabled val="1"/>
        </dgm:presLayoutVars>
      </dgm:prSet>
      <dgm:spPr/>
      <dgm:t>
        <a:bodyPr/>
        <a:lstStyle/>
        <a:p>
          <a:endParaRPr lang="en-US"/>
        </a:p>
      </dgm:t>
    </dgm:pt>
    <dgm:pt modelId="{E71589EC-B7E6-4D4A-9079-45812181A4B8}" type="pres">
      <dgm:prSet presAssocID="{EB9C97F1-C37C-4AD3-9A66-D13F4ADA3468}" presName="spacerL" presStyleCnt="0"/>
      <dgm:spPr/>
    </dgm:pt>
    <dgm:pt modelId="{8C6D3E06-A1ED-4333-9901-1CBEAB8EE75D}" type="pres">
      <dgm:prSet presAssocID="{EB9C97F1-C37C-4AD3-9A66-D13F4ADA3468}" presName="sibTrans" presStyleLbl="sibTrans2D1" presStyleIdx="1" presStyleCnt="2"/>
      <dgm:spPr/>
      <dgm:t>
        <a:bodyPr/>
        <a:lstStyle/>
        <a:p>
          <a:endParaRPr lang="en-US"/>
        </a:p>
      </dgm:t>
    </dgm:pt>
    <dgm:pt modelId="{E7B12AC1-D76A-421F-AFF9-55AC71EF7E75}" type="pres">
      <dgm:prSet presAssocID="{EB9C97F1-C37C-4AD3-9A66-D13F4ADA3468}" presName="spacerR" presStyleCnt="0"/>
      <dgm:spPr/>
    </dgm:pt>
    <dgm:pt modelId="{B9FB0E07-E61A-4B11-A8D5-92B279266EFB}" type="pres">
      <dgm:prSet presAssocID="{0C0DB2C1-9898-4B6F-85AF-7C2507BCA1B2}" presName="node" presStyleLbl="node1" presStyleIdx="2" presStyleCnt="3">
        <dgm:presLayoutVars>
          <dgm:bulletEnabled val="1"/>
        </dgm:presLayoutVars>
      </dgm:prSet>
      <dgm:spPr/>
      <dgm:t>
        <a:bodyPr/>
        <a:lstStyle/>
        <a:p>
          <a:endParaRPr lang="en-US"/>
        </a:p>
      </dgm:t>
    </dgm:pt>
  </dgm:ptLst>
  <dgm:cxnLst>
    <dgm:cxn modelId="{C41F4A83-0CCF-481B-BBD4-56A34889557C}" type="presOf" srcId="{A8803C38-3808-48D0-8B7E-0AABE514E52D}" destId="{DF8C9030-3A6F-4048-A281-B66F696DB60B}" srcOrd="0" destOrd="0" presId="urn:microsoft.com/office/officeart/2005/8/layout/equation1"/>
    <dgm:cxn modelId="{EE17C7EA-D404-4B68-B658-55363D73D1A5}" type="presOf" srcId="{B8069771-E615-4243-BD01-977816729AF4}" destId="{C2DFE2F8-7E87-4DEA-944E-4FA7CCA5D948}" srcOrd="0" destOrd="0" presId="urn:microsoft.com/office/officeart/2005/8/layout/equation1"/>
    <dgm:cxn modelId="{71B47903-062F-49F9-89B8-2F5BD1EB80E9}" srcId="{09286222-9A65-4915-BEF0-5767E75DFF10}" destId="{0C0DB2C1-9898-4B6F-85AF-7C2507BCA1B2}" srcOrd="2" destOrd="0" parTransId="{5A798C5C-C751-4967-9C31-8091CC24E16B}" sibTransId="{6629CD2C-523A-4C57-9EEE-3C57DAC0AA12}"/>
    <dgm:cxn modelId="{4307A9A9-2F7F-4548-A4CD-70332089359C}" type="presOf" srcId="{CBCC8679-00D8-494B-B8F6-2EF580D1254D}" destId="{87353A8B-2EF5-43D2-92B7-4ACD81CA9F03}" srcOrd="0" destOrd="0" presId="urn:microsoft.com/office/officeart/2005/8/layout/equation1"/>
    <dgm:cxn modelId="{AA92BC06-5475-4EAC-A244-2B72CF130E8E}" srcId="{09286222-9A65-4915-BEF0-5767E75DFF10}" destId="{CBCC8679-00D8-494B-B8F6-2EF580D1254D}" srcOrd="0" destOrd="0" parTransId="{05DB6AA2-5121-4402-809F-E0A0BBAF08AA}" sibTransId="{B8069771-E615-4243-BD01-977816729AF4}"/>
    <dgm:cxn modelId="{29BBB6DF-748D-4DE4-B85E-4424FAE03127}" srcId="{09286222-9A65-4915-BEF0-5767E75DFF10}" destId="{A8803C38-3808-48D0-8B7E-0AABE514E52D}" srcOrd="1" destOrd="0" parTransId="{5A20F08C-DCE7-4589-A932-B2C8AA761F44}" sibTransId="{EB9C97F1-C37C-4AD3-9A66-D13F4ADA3468}"/>
    <dgm:cxn modelId="{C25B2428-2366-43D4-B899-E73E5F9FEB8F}" type="presOf" srcId="{0C0DB2C1-9898-4B6F-85AF-7C2507BCA1B2}" destId="{B9FB0E07-E61A-4B11-A8D5-92B279266EFB}" srcOrd="0" destOrd="0" presId="urn:microsoft.com/office/officeart/2005/8/layout/equation1"/>
    <dgm:cxn modelId="{C2AD707C-6835-4900-A3C3-4381167D2C9E}" type="presOf" srcId="{EB9C97F1-C37C-4AD3-9A66-D13F4ADA3468}" destId="{8C6D3E06-A1ED-4333-9901-1CBEAB8EE75D}" srcOrd="0" destOrd="0" presId="urn:microsoft.com/office/officeart/2005/8/layout/equation1"/>
    <dgm:cxn modelId="{67705592-A180-4608-901C-79E624F068C8}" type="presOf" srcId="{09286222-9A65-4915-BEF0-5767E75DFF10}" destId="{851D2344-916B-4642-8CAF-2C055327D763}" srcOrd="0" destOrd="0" presId="urn:microsoft.com/office/officeart/2005/8/layout/equation1"/>
    <dgm:cxn modelId="{20050855-FBF8-4AB3-864C-31C5274286D2}" type="presParOf" srcId="{851D2344-916B-4642-8CAF-2C055327D763}" destId="{87353A8B-2EF5-43D2-92B7-4ACD81CA9F03}" srcOrd="0" destOrd="0" presId="urn:microsoft.com/office/officeart/2005/8/layout/equation1"/>
    <dgm:cxn modelId="{8093FAE8-76E4-4084-8C52-451F60F64D92}" type="presParOf" srcId="{851D2344-916B-4642-8CAF-2C055327D763}" destId="{78405B5A-607F-44CD-BBE7-8659CD54D423}" srcOrd="1" destOrd="0" presId="urn:microsoft.com/office/officeart/2005/8/layout/equation1"/>
    <dgm:cxn modelId="{BE56F42D-D04A-4A56-9BC8-416D98A94BE2}" type="presParOf" srcId="{851D2344-916B-4642-8CAF-2C055327D763}" destId="{C2DFE2F8-7E87-4DEA-944E-4FA7CCA5D948}" srcOrd="2" destOrd="0" presId="urn:microsoft.com/office/officeart/2005/8/layout/equation1"/>
    <dgm:cxn modelId="{33D8DFA4-A0C7-404F-AD0E-4670CF45AB80}" type="presParOf" srcId="{851D2344-916B-4642-8CAF-2C055327D763}" destId="{1D4053F1-A503-4E16-868C-2B50D177A125}" srcOrd="3" destOrd="0" presId="urn:microsoft.com/office/officeart/2005/8/layout/equation1"/>
    <dgm:cxn modelId="{F8CFF301-7E5D-45F9-B143-70374F61EE51}" type="presParOf" srcId="{851D2344-916B-4642-8CAF-2C055327D763}" destId="{DF8C9030-3A6F-4048-A281-B66F696DB60B}" srcOrd="4" destOrd="0" presId="urn:microsoft.com/office/officeart/2005/8/layout/equation1"/>
    <dgm:cxn modelId="{942CBD62-B537-4946-9A0E-67A4FF4DF240}" type="presParOf" srcId="{851D2344-916B-4642-8CAF-2C055327D763}" destId="{E71589EC-B7E6-4D4A-9079-45812181A4B8}" srcOrd="5" destOrd="0" presId="urn:microsoft.com/office/officeart/2005/8/layout/equation1"/>
    <dgm:cxn modelId="{2E47C42F-5701-431E-86CB-1986FEFB57DB}" type="presParOf" srcId="{851D2344-916B-4642-8CAF-2C055327D763}" destId="{8C6D3E06-A1ED-4333-9901-1CBEAB8EE75D}" srcOrd="6" destOrd="0" presId="urn:microsoft.com/office/officeart/2005/8/layout/equation1"/>
    <dgm:cxn modelId="{7A1B057B-B726-459C-A5C9-1F1A70E45873}" type="presParOf" srcId="{851D2344-916B-4642-8CAF-2C055327D763}" destId="{E7B12AC1-D76A-421F-AFF9-55AC71EF7E75}" srcOrd="7" destOrd="0" presId="urn:microsoft.com/office/officeart/2005/8/layout/equation1"/>
    <dgm:cxn modelId="{A0513CC2-333C-4DE5-B944-3CFDDA75E70E}" type="presParOf" srcId="{851D2344-916B-4642-8CAF-2C055327D763}" destId="{B9FB0E07-E61A-4B11-A8D5-92B279266EFB}" srcOrd="8" destOrd="0" presId="urn:microsoft.com/office/officeart/2005/8/layout/equati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82EC003-8924-4745-98AB-D65B1FA24DFC}" type="doc">
      <dgm:prSet loTypeId="urn:microsoft.com/office/officeart/2005/8/layout/radial5" loCatId="relationship" qsTypeId="urn:microsoft.com/office/officeart/2005/8/quickstyle/3d3" qsCatId="3D" csTypeId="urn:microsoft.com/office/officeart/2005/8/colors/colorful1" csCatId="colorful" phldr="1"/>
      <dgm:spPr/>
      <dgm:t>
        <a:bodyPr/>
        <a:lstStyle/>
        <a:p>
          <a:endParaRPr lang="en-US"/>
        </a:p>
      </dgm:t>
    </dgm:pt>
    <dgm:pt modelId="{505BE5AE-47BE-4989-A931-2FEB212518F3}">
      <dgm:prSet phldrT="[Text]"/>
      <dgm:spPr>
        <a:solidFill>
          <a:srgbClr val="FF0000"/>
        </a:solidFill>
        <a:effectLst>
          <a:outerShdw blurRad="50800" dist="38100" dir="2700000" algn="tl" rotWithShape="0">
            <a:prstClr val="black">
              <a:alpha val="40000"/>
            </a:prstClr>
          </a:outerShdw>
        </a:effectLst>
      </dgm:spPr>
      <dgm:t>
        <a:bodyPr/>
        <a:lstStyle/>
        <a:p>
          <a:r>
            <a:rPr lang="en-US" dirty="0" smtClean="0"/>
            <a:t> </a:t>
          </a:r>
          <a:endParaRPr lang="en-US" dirty="0"/>
        </a:p>
      </dgm:t>
    </dgm:pt>
    <dgm:pt modelId="{CC2E830F-3F52-4A64-B874-D89F6C1CAC76}" type="parTrans" cxnId="{63B35CB9-07DB-4A92-9244-F7DBA5A41041}">
      <dgm:prSet/>
      <dgm:spPr/>
      <dgm:t>
        <a:bodyPr/>
        <a:lstStyle/>
        <a:p>
          <a:endParaRPr lang="en-US"/>
        </a:p>
      </dgm:t>
    </dgm:pt>
    <dgm:pt modelId="{1AC77062-1322-498B-BE21-05A7A1AB14E8}" type="sibTrans" cxnId="{63B35CB9-07DB-4A92-9244-F7DBA5A41041}">
      <dgm:prSet/>
      <dgm:spPr/>
      <dgm:t>
        <a:bodyPr/>
        <a:lstStyle/>
        <a:p>
          <a:endParaRPr lang="en-US"/>
        </a:p>
      </dgm:t>
    </dgm:pt>
    <dgm:pt modelId="{457910B1-8287-4B94-854D-6D00AE688F8B}">
      <dgm:prSet phldrT="[Text]"/>
      <dgm:spPr>
        <a:solidFill>
          <a:srgbClr val="FF0066"/>
        </a:solidFill>
        <a:effectLst>
          <a:outerShdw blurRad="50800" dist="38100" dir="2700000" algn="tl" rotWithShape="0">
            <a:prstClr val="black">
              <a:alpha val="40000"/>
            </a:prstClr>
          </a:outerShdw>
        </a:effectLst>
      </dgm:spPr>
      <dgm:t>
        <a:bodyPr/>
        <a:lstStyle/>
        <a:p>
          <a:r>
            <a:rPr lang="en-US" dirty="0" smtClean="0"/>
            <a:t> </a:t>
          </a:r>
          <a:endParaRPr lang="en-US" dirty="0"/>
        </a:p>
      </dgm:t>
    </dgm:pt>
    <dgm:pt modelId="{A54A905C-B703-4AF2-A0E4-D159CD2E162A}" type="parTrans" cxnId="{C72003E6-CC5C-40CD-9CD4-1A946D7E944E}">
      <dgm:prSet/>
      <dgm:spPr>
        <a:solidFill>
          <a:srgbClr val="FF0066"/>
        </a:solidFill>
        <a:effectLst>
          <a:outerShdw blurRad="50800" dist="38100" dir="2700000" algn="tl" rotWithShape="0">
            <a:prstClr val="black">
              <a:alpha val="40000"/>
            </a:prstClr>
          </a:outerShdw>
        </a:effectLst>
      </dgm:spPr>
      <dgm:t>
        <a:bodyPr/>
        <a:lstStyle/>
        <a:p>
          <a:endParaRPr lang="en-US"/>
        </a:p>
      </dgm:t>
    </dgm:pt>
    <dgm:pt modelId="{76038641-AE6F-4FD5-84B1-3F2DCD59C67F}" type="sibTrans" cxnId="{C72003E6-CC5C-40CD-9CD4-1A946D7E944E}">
      <dgm:prSet/>
      <dgm:spPr/>
      <dgm:t>
        <a:bodyPr/>
        <a:lstStyle/>
        <a:p>
          <a:endParaRPr lang="en-US"/>
        </a:p>
      </dgm:t>
    </dgm:pt>
    <dgm:pt modelId="{BCD23B88-E9E3-4046-AD85-53998C148FF6}">
      <dgm:prSet phldrT="[Text]"/>
      <dgm:spPr>
        <a:effectLst>
          <a:outerShdw blurRad="50800" dist="38100" dir="2700000" algn="tl" rotWithShape="0">
            <a:prstClr val="black">
              <a:alpha val="40000"/>
            </a:prstClr>
          </a:outerShdw>
        </a:effectLst>
      </dgm:spPr>
      <dgm:t>
        <a:bodyPr/>
        <a:lstStyle/>
        <a:p>
          <a:r>
            <a:rPr lang="en-US" dirty="0" smtClean="0"/>
            <a:t> </a:t>
          </a:r>
          <a:endParaRPr lang="en-US" dirty="0"/>
        </a:p>
      </dgm:t>
    </dgm:pt>
    <dgm:pt modelId="{F74049FF-3023-4902-889F-FE26C8D2BB67}" type="parTrans" cxnId="{B7271A5F-4746-493A-B220-9E4FC0171866}">
      <dgm:prSet/>
      <dgm:spPr>
        <a:effectLst>
          <a:outerShdw blurRad="50800" dist="38100" dir="2700000" algn="tl" rotWithShape="0">
            <a:prstClr val="black">
              <a:alpha val="40000"/>
            </a:prstClr>
          </a:outerShdw>
        </a:effectLst>
      </dgm:spPr>
      <dgm:t>
        <a:bodyPr/>
        <a:lstStyle/>
        <a:p>
          <a:endParaRPr lang="en-US"/>
        </a:p>
      </dgm:t>
    </dgm:pt>
    <dgm:pt modelId="{5DF3CD9A-FC88-4508-ACF5-9FA515C7EB23}" type="sibTrans" cxnId="{B7271A5F-4746-493A-B220-9E4FC0171866}">
      <dgm:prSet/>
      <dgm:spPr/>
      <dgm:t>
        <a:bodyPr/>
        <a:lstStyle/>
        <a:p>
          <a:endParaRPr lang="en-US"/>
        </a:p>
      </dgm:t>
    </dgm:pt>
    <dgm:pt modelId="{A5BF1060-5165-4303-A624-5732E9C4BBF6}">
      <dgm:prSet phldrT="[Text]"/>
      <dgm:spPr>
        <a:solidFill>
          <a:schemeClr val="accent4">
            <a:lumMod val="50000"/>
          </a:schemeClr>
        </a:solidFill>
        <a:effectLst>
          <a:outerShdw blurRad="50800" dist="38100" dir="2700000" algn="tl" rotWithShape="0">
            <a:prstClr val="black">
              <a:alpha val="40000"/>
            </a:prstClr>
          </a:outerShdw>
        </a:effectLst>
      </dgm:spPr>
      <dgm:t>
        <a:bodyPr/>
        <a:lstStyle/>
        <a:p>
          <a:r>
            <a:rPr lang="en-US" dirty="0" smtClean="0"/>
            <a:t> </a:t>
          </a:r>
          <a:endParaRPr lang="en-US" dirty="0"/>
        </a:p>
      </dgm:t>
    </dgm:pt>
    <dgm:pt modelId="{7CF49C44-B8C8-4E29-B83D-96BFE5C12B0B}" type="parTrans" cxnId="{3B845B9F-1B54-462D-9C49-7FB06ACF9350}">
      <dgm:prSet/>
      <dgm:spPr>
        <a:solidFill>
          <a:schemeClr val="accent4">
            <a:lumMod val="50000"/>
          </a:schemeClr>
        </a:solidFill>
        <a:effectLst>
          <a:outerShdw blurRad="50800" dist="38100" dir="2700000" algn="tl" rotWithShape="0">
            <a:prstClr val="black">
              <a:alpha val="40000"/>
            </a:prstClr>
          </a:outerShdw>
        </a:effectLst>
      </dgm:spPr>
      <dgm:t>
        <a:bodyPr/>
        <a:lstStyle/>
        <a:p>
          <a:endParaRPr lang="en-US"/>
        </a:p>
      </dgm:t>
    </dgm:pt>
    <dgm:pt modelId="{5AE0C77C-AFE2-4702-B971-C628CE783644}" type="sibTrans" cxnId="{3B845B9F-1B54-462D-9C49-7FB06ACF9350}">
      <dgm:prSet/>
      <dgm:spPr/>
      <dgm:t>
        <a:bodyPr/>
        <a:lstStyle/>
        <a:p>
          <a:endParaRPr lang="en-US"/>
        </a:p>
      </dgm:t>
    </dgm:pt>
    <dgm:pt modelId="{A3B64C86-7FB2-47FE-B4A2-436E3C52F002}">
      <dgm:prSet phldrT="[Text]"/>
      <dgm:spPr>
        <a:effectLst>
          <a:outerShdw blurRad="50800" dist="38100" dir="2700000" algn="tl" rotWithShape="0">
            <a:prstClr val="black">
              <a:alpha val="40000"/>
            </a:prstClr>
          </a:outerShdw>
        </a:effectLst>
      </dgm:spPr>
      <dgm:t>
        <a:bodyPr/>
        <a:lstStyle/>
        <a:p>
          <a:r>
            <a:rPr lang="en-US" smtClean="0"/>
            <a:t> </a:t>
          </a:r>
          <a:endParaRPr lang="en-US"/>
        </a:p>
      </dgm:t>
    </dgm:pt>
    <dgm:pt modelId="{76794CFD-29B0-4F28-9820-9B54DFF0BBE4}" type="parTrans" cxnId="{A7464D25-2EC2-4107-B488-1FAD15ABBE34}">
      <dgm:prSet/>
      <dgm:spPr>
        <a:effectLst>
          <a:outerShdw blurRad="50800" dist="38100" dir="2700000" algn="tl" rotWithShape="0">
            <a:prstClr val="black">
              <a:alpha val="40000"/>
            </a:prstClr>
          </a:outerShdw>
        </a:effectLst>
      </dgm:spPr>
      <dgm:t>
        <a:bodyPr/>
        <a:lstStyle/>
        <a:p>
          <a:endParaRPr lang="en-US"/>
        </a:p>
      </dgm:t>
    </dgm:pt>
    <dgm:pt modelId="{3AE0616D-046B-44A1-9B6B-F120BEA03F57}" type="sibTrans" cxnId="{A7464D25-2EC2-4107-B488-1FAD15ABBE34}">
      <dgm:prSet/>
      <dgm:spPr/>
      <dgm:t>
        <a:bodyPr/>
        <a:lstStyle/>
        <a:p>
          <a:endParaRPr lang="en-US"/>
        </a:p>
      </dgm:t>
    </dgm:pt>
    <dgm:pt modelId="{25A697A5-2A09-48FD-89CB-5E0F1BC30B97}">
      <dgm:prSet/>
      <dgm:spPr>
        <a:effectLst>
          <a:outerShdw blurRad="50800" dist="38100" dir="2700000" algn="tl" rotWithShape="0">
            <a:prstClr val="black">
              <a:alpha val="40000"/>
            </a:prstClr>
          </a:outerShdw>
        </a:effectLst>
      </dgm:spPr>
      <dgm:t>
        <a:bodyPr/>
        <a:lstStyle/>
        <a:p>
          <a:endParaRPr lang="en-US"/>
        </a:p>
      </dgm:t>
    </dgm:pt>
    <dgm:pt modelId="{8C37D285-65A4-4C49-9913-832C61B02A7D}" type="parTrans" cxnId="{6A264C36-A87D-4D26-957B-6B0B3675D35E}">
      <dgm:prSet/>
      <dgm:spPr>
        <a:effectLst>
          <a:outerShdw blurRad="50800" dist="38100" dir="2700000" algn="tl" rotWithShape="0">
            <a:prstClr val="black">
              <a:alpha val="40000"/>
            </a:prstClr>
          </a:outerShdw>
        </a:effectLst>
      </dgm:spPr>
      <dgm:t>
        <a:bodyPr/>
        <a:lstStyle/>
        <a:p>
          <a:endParaRPr lang="en-US"/>
        </a:p>
      </dgm:t>
    </dgm:pt>
    <dgm:pt modelId="{3262FA21-414D-429C-A5A7-35E6671F7D12}" type="sibTrans" cxnId="{6A264C36-A87D-4D26-957B-6B0B3675D35E}">
      <dgm:prSet/>
      <dgm:spPr/>
      <dgm:t>
        <a:bodyPr/>
        <a:lstStyle/>
        <a:p>
          <a:endParaRPr lang="en-US"/>
        </a:p>
      </dgm:t>
    </dgm:pt>
    <dgm:pt modelId="{E2FA75AB-1AB0-43BD-A6C1-CDE8FCDE3B4E}">
      <dgm:prSet/>
      <dgm:spPr>
        <a:solidFill>
          <a:schemeClr val="accent2">
            <a:lumMod val="50000"/>
          </a:schemeClr>
        </a:solidFill>
        <a:effectLst>
          <a:outerShdw blurRad="50800" dist="38100" dir="2700000" algn="tl" rotWithShape="0">
            <a:prstClr val="black">
              <a:alpha val="40000"/>
            </a:prstClr>
          </a:outerShdw>
        </a:effectLst>
      </dgm:spPr>
      <dgm:t>
        <a:bodyPr/>
        <a:lstStyle/>
        <a:p>
          <a:endParaRPr lang="en-US"/>
        </a:p>
      </dgm:t>
    </dgm:pt>
    <dgm:pt modelId="{93A950A7-D871-4F4F-9250-5856BA07D8E0}" type="parTrans" cxnId="{ED3D06BC-357B-4175-A27B-8D066D024707}">
      <dgm:prSet/>
      <dgm:spPr>
        <a:solidFill>
          <a:schemeClr val="accent2">
            <a:lumMod val="50000"/>
          </a:schemeClr>
        </a:solidFill>
        <a:effectLst>
          <a:outerShdw blurRad="50800" dist="38100" dir="2700000" algn="tl" rotWithShape="0">
            <a:prstClr val="black">
              <a:alpha val="40000"/>
            </a:prstClr>
          </a:outerShdw>
        </a:effectLst>
      </dgm:spPr>
      <dgm:t>
        <a:bodyPr/>
        <a:lstStyle/>
        <a:p>
          <a:endParaRPr lang="en-US"/>
        </a:p>
      </dgm:t>
    </dgm:pt>
    <dgm:pt modelId="{DABFA34F-46AD-4EBC-8E5F-08353C75FA63}" type="sibTrans" cxnId="{ED3D06BC-357B-4175-A27B-8D066D024707}">
      <dgm:prSet/>
      <dgm:spPr/>
      <dgm:t>
        <a:bodyPr/>
        <a:lstStyle/>
        <a:p>
          <a:endParaRPr lang="en-US"/>
        </a:p>
      </dgm:t>
    </dgm:pt>
    <dgm:pt modelId="{DBC91E38-1C6C-4434-B3FF-BFA048454832}">
      <dgm:prSet/>
      <dgm:spPr>
        <a:solidFill>
          <a:srgbClr val="7030A0"/>
        </a:solidFill>
        <a:effectLst>
          <a:outerShdw blurRad="50800" dist="38100" dir="2700000" algn="tl" rotWithShape="0">
            <a:prstClr val="black">
              <a:alpha val="40000"/>
            </a:prstClr>
          </a:outerShdw>
        </a:effectLst>
      </dgm:spPr>
      <dgm:t>
        <a:bodyPr/>
        <a:lstStyle/>
        <a:p>
          <a:endParaRPr lang="en-US"/>
        </a:p>
      </dgm:t>
    </dgm:pt>
    <dgm:pt modelId="{B8436812-8507-467E-AEAC-B3AEA3AF6DE2}" type="parTrans" cxnId="{B88E939C-F3FC-4F9C-B861-97372A5FFDDD}">
      <dgm:prSet/>
      <dgm:spPr>
        <a:solidFill>
          <a:srgbClr val="7030A0"/>
        </a:solidFill>
        <a:effectLst>
          <a:outerShdw blurRad="50800" dist="38100" dir="2700000" algn="tl" rotWithShape="0">
            <a:prstClr val="black">
              <a:alpha val="40000"/>
            </a:prstClr>
          </a:outerShdw>
        </a:effectLst>
      </dgm:spPr>
      <dgm:t>
        <a:bodyPr/>
        <a:lstStyle/>
        <a:p>
          <a:endParaRPr lang="en-US"/>
        </a:p>
      </dgm:t>
    </dgm:pt>
    <dgm:pt modelId="{323A08A3-60FC-4DC7-BDA3-D4BA5F7F62D0}" type="sibTrans" cxnId="{B88E939C-F3FC-4F9C-B861-97372A5FFDDD}">
      <dgm:prSet/>
      <dgm:spPr/>
      <dgm:t>
        <a:bodyPr/>
        <a:lstStyle/>
        <a:p>
          <a:endParaRPr lang="en-US"/>
        </a:p>
      </dgm:t>
    </dgm:pt>
    <dgm:pt modelId="{75CAA9A5-676B-42CF-B8F6-3BA01AD28485}">
      <dgm:prSet/>
      <dgm:spPr/>
      <dgm:t>
        <a:bodyPr/>
        <a:lstStyle/>
        <a:p>
          <a:endParaRPr lang="en-US"/>
        </a:p>
      </dgm:t>
    </dgm:pt>
    <dgm:pt modelId="{80F575B5-9AF7-444E-A9E9-07185820C3F0}" type="parTrans" cxnId="{75E35522-1A19-4F60-BA0F-05FEAECD4BB0}">
      <dgm:prSet/>
      <dgm:spPr/>
      <dgm:t>
        <a:bodyPr/>
        <a:lstStyle/>
        <a:p>
          <a:endParaRPr lang="en-US"/>
        </a:p>
      </dgm:t>
    </dgm:pt>
    <dgm:pt modelId="{296D518B-4FBA-4B2D-AF96-3046AD9A5AFF}" type="sibTrans" cxnId="{75E35522-1A19-4F60-BA0F-05FEAECD4BB0}">
      <dgm:prSet/>
      <dgm:spPr/>
      <dgm:t>
        <a:bodyPr/>
        <a:lstStyle/>
        <a:p>
          <a:endParaRPr lang="en-US"/>
        </a:p>
      </dgm:t>
    </dgm:pt>
    <dgm:pt modelId="{B8C5120A-4B71-42E5-853B-A781ABB4DCC9}" type="pres">
      <dgm:prSet presAssocID="{882EC003-8924-4745-98AB-D65B1FA24DFC}" presName="Name0" presStyleCnt="0">
        <dgm:presLayoutVars>
          <dgm:chMax val="1"/>
          <dgm:dir/>
          <dgm:animLvl val="ctr"/>
          <dgm:resizeHandles val="exact"/>
        </dgm:presLayoutVars>
      </dgm:prSet>
      <dgm:spPr/>
      <dgm:t>
        <a:bodyPr/>
        <a:lstStyle/>
        <a:p>
          <a:endParaRPr lang="en-US"/>
        </a:p>
      </dgm:t>
    </dgm:pt>
    <dgm:pt modelId="{71AC52A5-7A89-4794-A051-0E7A51E2A71E}" type="pres">
      <dgm:prSet presAssocID="{505BE5AE-47BE-4989-A931-2FEB212518F3}" presName="centerShape" presStyleLbl="node0" presStyleIdx="0" presStyleCnt="1"/>
      <dgm:spPr/>
      <dgm:t>
        <a:bodyPr/>
        <a:lstStyle/>
        <a:p>
          <a:endParaRPr lang="en-US"/>
        </a:p>
      </dgm:t>
    </dgm:pt>
    <dgm:pt modelId="{E165E237-BEDE-4147-B7AC-370C56594220}" type="pres">
      <dgm:prSet presAssocID="{A54A905C-B703-4AF2-A0E4-D159CD2E162A}" presName="parTrans" presStyleLbl="sibTrans2D1" presStyleIdx="0" presStyleCnt="8"/>
      <dgm:spPr/>
      <dgm:t>
        <a:bodyPr/>
        <a:lstStyle/>
        <a:p>
          <a:endParaRPr lang="en-US"/>
        </a:p>
      </dgm:t>
    </dgm:pt>
    <dgm:pt modelId="{55C1ACD9-28B1-4F99-9C8D-B21E497974DF}" type="pres">
      <dgm:prSet presAssocID="{A54A905C-B703-4AF2-A0E4-D159CD2E162A}" presName="connectorText" presStyleLbl="sibTrans2D1" presStyleIdx="0" presStyleCnt="8"/>
      <dgm:spPr/>
      <dgm:t>
        <a:bodyPr/>
        <a:lstStyle/>
        <a:p>
          <a:endParaRPr lang="en-US"/>
        </a:p>
      </dgm:t>
    </dgm:pt>
    <dgm:pt modelId="{C03D1348-DAA9-42F6-AC14-363292FD745F}" type="pres">
      <dgm:prSet presAssocID="{457910B1-8287-4B94-854D-6D00AE688F8B}" presName="node" presStyleLbl="node1" presStyleIdx="0" presStyleCnt="8">
        <dgm:presLayoutVars>
          <dgm:bulletEnabled val="1"/>
        </dgm:presLayoutVars>
      </dgm:prSet>
      <dgm:spPr/>
      <dgm:t>
        <a:bodyPr/>
        <a:lstStyle/>
        <a:p>
          <a:endParaRPr lang="en-US"/>
        </a:p>
      </dgm:t>
    </dgm:pt>
    <dgm:pt modelId="{250338A7-3F07-47DD-8799-EAF6047129F1}" type="pres">
      <dgm:prSet presAssocID="{F74049FF-3023-4902-889F-FE26C8D2BB67}" presName="parTrans" presStyleLbl="sibTrans2D1" presStyleIdx="1" presStyleCnt="8"/>
      <dgm:spPr/>
      <dgm:t>
        <a:bodyPr/>
        <a:lstStyle/>
        <a:p>
          <a:endParaRPr lang="en-US"/>
        </a:p>
      </dgm:t>
    </dgm:pt>
    <dgm:pt modelId="{2496C310-507D-43B6-B476-9D33D00C1236}" type="pres">
      <dgm:prSet presAssocID="{F74049FF-3023-4902-889F-FE26C8D2BB67}" presName="connectorText" presStyleLbl="sibTrans2D1" presStyleIdx="1" presStyleCnt="8"/>
      <dgm:spPr/>
      <dgm:t>
        <a:bodyPr/>
        <a:lstStyle/>
        <a:p>
          <a:endParaRPr lang="en-US"/>
        </a:p>
      </dgm:t>
    </dgm:pt>
    <dgm:pt modelId="{D3939AB9-161E-44A2-97A9-F67565AB0CC7}" type="pres">
      <dgm:prSet presAssocID="{BCD23B88-E9E3-4046-AD85-53998C148FF6}" presName="node" presStyleLbl="node1" presStyleIdx="1" presStyleCnt="8">
        <dgm:presLayoutVars>
          <dgm:bulletEnabled val="1"/>
        </dgm:presLayoutVars>
      </dgm:prSet>
      <dgm:spPr/>
      <dgm:t>
        <a:bodyPr/>
        <a:lstStyle/>
        <a:p>
          <a:endParaRPr lang="en-US"/>
        </a:p>
      </dgm:t>
    </dgm:pt>
    <dgm:pt modelId="{F49D8EC5-9C4F-4297-AF27-85A4661EAF73}" type="pres">
      <dgm:prSet presAssocID="{7CF49C44-B8C8-4E29-B83D-96BFE5C12B0B}" presName="parTrans" presStyleLbl="sibTrans2D1" presStyleIdx="2" presStyleCnt="8"/>
      <dgm:spPr/>
      <dgm:t>
        <a:bodyPr/>
        <a:lstStyle/>
        <a:p>
          <a:endParaRPr lang="en-US"/>
        </a:p>
      </dgm:t>
    </dgm:pt>
    <dgm:pt modelId="{F2F3DEE7-8016-4C15-87B3-E39770FB37B6}" type="pres">
      <dgm:prSet presAssocID="{7CF49C44-B8C8-4E29-B83D-96BFE5C12B0B}" presName="connectorText" presStyleLbl="sibTrans2D1" presStyleIdx="2" presStyleCnt="8"/>
      <dgm:spPr/>
      <dgm:t>
        <a:bodyPr/>
        <a:lstStyle/>
        <a:p>
          <a:endParaRPr lang="en-US"/>
        </a:p>
      </dgm:t>
    </dgm:pt>
    <dgm:pt modelId="{EDC46E92-4627-4B75-AC27-48DCB0DC74DA}" type="pres">
      <dgm:prSet presAssocID="{A5BF1060-5165-4303-A624-5732E9C4BBF6}" presName="node" presStyleLbl="node1" presStyleIdx="2" presStyleCnt="8">
        <dgm:presLayoutVars>
          <dgm:bulletEnabled val="1"/>
        </dgm:presLayoutVars>
      </dgm:prSet>
      <dgm:spPr/>
      <dgm:t>
        <a:bodyPr/>
        <a:lstStyle/>
        <a:p>
          <a:endParaRPr lang="en-US"/>
        </a:p>
      </dgm:t>
    </dgm:pt>
    <dgm:pt modelId="{FEEF24CD-65E0-4D3F-9C71-EAB061460746}" type="pres">
      <dgm:prSet presAssocID="{76794CFD-29B0-4F28-9820-9B54DFF0BBE4}" presName="parTrans" presStyleLbl="sibTrans2D1" presStyleIdx="3" presStyleCnt="8"/>
      <dgm:spPr/>
      <dgm:t>
        <a:bodyPr/>
        <a:lstStyle/>
        <a:p>
          <a:endParaRPr lang="en-US"/>
        </a:p>
      </dgm:t>
    </dgm:pt>
    <dgm:pt modelId="{C495A098-5D4F-42DA-A124-9E1A62400DB7}" type="pres">
      <dgm:prSet presAssocID="{76794CFD-29B0-4F28-9820-9B54DFF0BBE4}" presName="connectorText" presStyleLbl="sibTrans2D1" presStyleIdx="3" presStyleCnt="8"/>
      <dgm:spPr/>
      <dgm:t>
        <a:bodyPr/>
        <a:lstStyle/>
        <a:p>
          <a:endParaRPr lang="en-US"/>
        </a:p>
      </dgm:t>
    </dgm:pt>
    <dgm:pt modelId="{E68D91BB-D822-4F2F-9B5C-55CB743007AD}" type="pres">
      <dgm:prSet presAssocID="{A3B64C86-7FB2-47FE-B4A2-436E3C52F002}" presName="node" presStyleLbl="node1" presStyleIdx="3" presStyleCnt="8">
        <dgm:presLayoutVars>
          <dgm:bulletEnabled val="1"/>
        </dgm:presLayoutVars>
      </dgm:prSet>
      <dgm:spPr/>
      <dgm:t>
        <a:bodyPr/>
        <a:lstStyle/>
        <a:p>
          <a:endParaRPr lang="en-US"/>
        </a:p>
      </dgm:t>
    </dgm:pt>
    <dgm:pt modelId="{36202583-273F-4B80-8B6F-A861971D34CE}" type="pres">
      <dgm:prSet presAssocID="{8C37D285-65A4-4C49-9913-832C61B02A7D}" presName="parTrans" presStyleLbl="sibTrans2D1" presStyleIdx="4" presStyleCnt="8"/>
      <dgm:spPr/>
      <dgm:t>
        <a:bodyPr/>
        <a:lstStyle/>
        <a:p>
          <a:endParaRPr lang="en-US"/>
        </a:p>
      </dgm:t>
    </dgm:pt>
    <dgm:pt modelId="{427E5FCC-5C88-47BB-B490-3E73AC5AC5AB}" type="pres">
      <dgm:prSet presAssocID="{8C37D285-65A4-4C49-9913-832C61B02A7D}" presName="connectorText" presStyleLbl="sibTrans2D1" presStyleIdx="4" presStyleCnt="8"/>
      <dgm:spPr/>
      <dgm:t>
        <a:bodyPr/>
        <a:lstStyle/>
        <a:p>
          <a:endParaRPr lang="en-US"/>
        </a:p>
      </dgm:t>
    </dgm:pt>
    <dgm:pt modelId="{0E1FB23A-C5A6-4A5E-8536-4D85B63A1FA2}" type="pres">
      <dgm:prSet presAssocID="{25A697A5-2A09-48FD-89CB-5E0F1BC30B97}" presName="node" presStyleLbl="node1" presStyleIdx="4" presStyleCnt="8">
        <dgm:presLayoutVars>
          <dgm:bulletEnabled val="1"/>
        </dgm:presLayoutVars>
      </dgm:prSet>
      <dgm:spPr/>
      <dgm:t>
        <a:bodyPr/>
        <a:lstStyle/>
        <a:p>
          <a:endParaRPr lang="en-US"/>
        </a:p>
      </dgm:t>
    </dgm:pt>
    <dgm:pt modelId="{8F6C44D8-19A3-49DC-A5A8-82226E7AF444}" type="pres">
      <dgm:prSet presAssocID="{93A950A7-D871-4F4F-9250-5856BA07D8E0}" presName="parTrans" presStyleLbl="sibTrans2D1" presStyleIdx="5" presStyleCnt="8"/>
      <dgm:spPr/>
      <dgm:t>
        <a:bodyPr/>
        <a:lstStyle/>
        <a:p>
          <a:endParaRPr lang="en-US"/>
        </a:p>
      </dgm:t>
    </dgm:pt>
    <dgm:pt modelId="{951119D8-90F8-438A-AA24-4BEE8792FB36}" type="pres">
      <dgm:prSet presAssocID="{93A950A7-D871-4F4F-9250-5856BA07D8E0}" presName="connectorText" presStyleLbl="sibTrans2D1" presStyleIdx="5" presStyleCnt="8"/>
      <dgm:spPr/>
      <dgm:t>
        <a:bodyPr/>
        <a:lstStyle/>
        <a:p>
          <a:endParaRPr lang="en-US"/>
        </a:p>
      </dgm:t>
    </dgm:pt>
    <dgm:pt modelId="{AB71ABF8-5D5A-4509-9715-9964E49FAA33}" type="pres">
      <dgm:prSet presAssocID="{E2FA75AB-1AB0-43BD-A6C1-CDE8FCDE3B4E}" presName="node" presStyleLbl="node1" presStyleIdx="5" presStyleCnt="8">
        <dgm:presLayoutVars>
          <dgm:bulletEnabled val="1"/>
        </dgm:presLayoutVars>
      </dgm:prSet>
      <dgm:spPr/>
      <dgm:t>
        <a:bodyPr/>
        <a:lstStyle/>
        <a:p>
          <a:endParaRPr lang="en-US"/>
        </a:p>
      </dgm:t>
    </dgm:pt>
    <dgm:pt modelId="{E33B6489-2182-44B5-91CE-D5544AF4E8B6}" type="pres">
      <dgm:prSet presAssocID="{B8436812-8507-467E-AEAC-B3AEA3AF6DE2}" presName="parTrans" presStyleLbl="sibTrans2D1" presStyleIdx="6" presStyleCnt="8"/>
      <dgm:spPr/>
      <dgm:t>
        <a:bodyPr/>
        <a:lstStyle/>
        <a:p>
          <a:endParaRPr lang="en-US"/>
        </a:p>
      </dgm:t>
    </dgm:pt>
    <dgm:pt modelId="{1023EE9F-0F35-4887-94FF-9C8C94BB1808}" type="pres">
      <dgm:prSet presAssocID="{B8436812-8507-467E-AEAC-B3AEA3AF6DE2}" presName="connectorText" presStyleLbl="sibTrans2D1" presStyleIdx="6" presStyleCnt="8"/>
      <dgm:spPr/>
      <dgm:t>
        <a:bodyPr/>
        <a:lstStyle/>
        <a:p>
          <a:endParaRPr lang="en-US"/>
        </a:p>
      </dgm:t>
    </dgm:pt>
    <dgm:pt modelId="{1534229D-ED73-409A-ADE1-4A422AC5C707}" type="pres">
      <dgm:prSet presAssocID="{DBC91E38-1C6C-4434-B3FF-BFA048454832}" presName="node" presStyleLbl="node1" presStyleIdx="6" presStyleCnt="8">
        <dgm:presLayoutVars>
          <dgm:bulletEnabled val="1"/>
        </dgm:presLayoutVars>
      </dgm:prSet>
      <dgm:spPr/>
      <dgm:t>
        <a:bodyPr/>
        <a:lstStyle/>
        <a:p>
          <a:endParaRPr lang="en-US"/>
        </a:p>
      </dgm:t>
    </dgm:pt>
    <dgm:pt modelId="{F380DF70-74E1-4837-81E6-E9AE3950DCD4}" type="pres">
      <dgm:prSet presAssocID="{80F575B5-9AF7-444E-A9E9-07185820C3F0}" presName="parTrans" presStyleLbl="sibTrans2D1" presStyleIdx="7" presStyleCnt="8"/>
      <dgm:spPr/>
      <dgm:t>
        <a:bodyPr/>
        <a:lstStyle/>
        <a:p>
          <a:endParaRPr lang="en-US"/>
        </a:p>
      </dgm:t>
    </dgm:pt>
    <dgm:pt modelId="{72811C92-23E7-4580-A42E-78C28962D5E3}" type="pres">
      <dgm:prSet presAssocID="{80F575B5-9AF7-444E-A9E9-07185820C3F0}" presName="connectorText" presStyleLbl="sibTrans2D1" presStyleIdx="7" presStyleCnt="8"/>
      <dgm:spPr/>
      <dgm:t>
        <a:bodyPr/>
        <a:lstStyle/>
        <a:p>
          <a:endParaRPr lang="en-US"/>
        </a:p>
      </dgm:t>
    </dgm:pt>
    <dgm:pt modelId="{E9A1E414-A60A-4A7B-B903-CC7C41286606}" type="pres">
      <dgm:prSet presAssocID="{75CAA9A5-676B-42CF-B8F6-3BA01AD28485}" presName="node" presStyleLbl="node1" presStyleIdx="7" presStyleCnt="8">
        <dgm:presLayoutVars>
          <dgm:bulletEnabled val="1"/>
        </dgm:presLayoutVars>
      </dgm:prSet>
      <dgm:spPr/>
      <dgm:t>
        <a:bodyPr/>
        <a:lstStyle/>
        <a:p>
          <a:endParaRPr lang="en-US"/>
        </a:p>
      </dgm:t>
    </dgm:pt>
  </dgm:ptLst>
  <dgm:cxnLst>
    <dgm:cxn modelId="{9A6890B8-1ED9-4263-B4FD-F206DC173ED9}" type="presOf" srcId="{7CF49C44-B8C8-4E29-B83D-96BFE5C12B0B}" destId="{F49D8EC5-9C4F-4297-AF27-85A4661EAF73}" srcOrd="0" destOrd="0" presId="urn:microsoft.com/office/officeart/2005/8/layout/radial5"/>
    <dgm:cxn modelId="{B8926569-7355-4CA2-88BF-999ED8FA5640}" type="presOf" srcId="{8C37D285-65A4-4C49-9913-832C61B02A7D}" destId="{427E5FCC-5C88-47BB-B490-3E73AC5AC5AB}" srcOrd="1" destOrd="0" presId="urn:microsoft.com/office/officeart/2005/8/layout/radial5"/>
    <dgm:cxn modelId="{3B845B9F-1B54-462D-9C49-7FB06ACF9350}" srcId="{505BE5AE-47BE-4989-A931-2FEB212518F3}" destId="{A5BF1060-5165-4303-A624-5732E9C4BBF6}" srcOrd="2" destOrd="0" parTransId="{7CF49C44-B8C8-4E29-B83D-96BFE5C12B0B}" sibTransId="{5AE0C77C-AFE2-4702-B971-C628CE783644}"/>
    <dgm:cxn modelId="{75E35522-1A19-4F60-BA0F-05FEAECD4BB0}" srcId="{505BE5AE-47BE-4989-A931-2FEB212518F3}" destId="{75CAA9A5-676B-42CF-B8F6-3BA01AD28485}" srcOrd="7" destOrd="0" parTransId="{80F575B5-9AF7-444E-A9E9-07185820C3F0}" sibTransId="{296D518B-4FBA-4B2D-AF96-3046AD9A5AFF}"/>
    <dgm:cxn modelId="{7CF1318E-387F-4DF9-8C73-09FD12CB76E9}" type="presOf" srcId="{505BE5AE-47BE-4989-A931-2FEB212518F3}" destId="{71AC52A5-7A89-4794-A051-0E7A51E2A71E}" srcOrd="0" destOrd="0" presId="urn:microsoft.com/office/officeart/2005/8/layout/radial5"/>
    <dgm:cxn modelId="{7514D272-1525-47D9-A6F2-BA475579E85C}" type="presOf" srcId="{A3B64C86-7FB2-47FE-B4A2-436E3C52F002}" destId="{E68D91BB-D822-4F2F-9B5C-55CB743007AD}" srcOrd="0" destOrd="0" presId="urn:microsoft.com/office/officeart/2005/8/layout/radial5"/>
    <dgm:cxn modelId="{B7271A5F-4746-493A-B220-9E4FC0171866}" srcId="{505BE5AE-47BE-4989-A931-2FEB212518F3}" destId="{BCD23B88-E9E3-4046-AD85-53998C148FF6}" srcOrd="1" destOrd="0" parTransId="{F74049FF-3023-4902-889F-FE26C8D2BB67}" sibTransId="{5DF3CD9A-FC88-4508-ACF5-9FA515C7EB23}"/>
    <dgm:cxn modelId="{5F024B50-F90A-4DE8-8B68-B05140165BE1}" type="presOf" srcId="{457910B1-8287-4B94-854D-6D00AE688F8B}" destId="{C03D1348-DAA9-42F6-AC14-363292FD745F}" srcOrd="0" destOrd="0" presId="urn:microsoft.com/office/officeart/2005/8/layout/radial5"/>
    <dgm:cxn modelId="{17DE98DD-B4B7-4F4E-AB56-7A9E95CE9941}" type="presOf" srcId="{BCD23B88-E9E3-4046-AD85-53998C148FF6}" destId="{D3939AB9-161E-44A2-97A9-F67565AB0CC7}" srcOrd="0" destOrd="0" presId="urn:microsoft.com/office/officeart/2005/8/layout/radial5"/>
    <dgm:cxn modelId="{EC67D205-755E-4407-966E-98C9E5C9CF7F}" type="presOf" srcId="{93A950A7-D871-4F4F-9250-5856BA07D8E0}" destId="{951119D8-90F8-438A-AA24-4BEE8792FB36}" srcOrd="1" destOrd="0" presId="urn:microsoft.com/office/officeart/2005/8/layout/radial5"/>
    <dgm:cxn modelId="{A39033A2-F89A-42BD-AB39-12207EC277C2}" type="presOf" srcId="{A54A905C-B703-4AF2-A0E4-D159CD2E162A}" destId="{E165E237-BEDE-4147-B7AC-370C56594220}" srcOrd="0" destOrd="0" presId="urn:microsoft.com/office/officeart/2005/8/layout/radial5"/>
    <dgm:cxn modelId="{71D32C29-6EFD-40DB-B37A-E8B7DBDB56F0}" type="presOf" srcId="{76794CFD-29B0-4F28-9820-9B54DFF0BBE4}" destId="{FEEF24CD-65E0-4D3F-9C71-EAB061460746}" srcOrd="0" destOrd="0" presId="urn:microsoft.com/office/officeart/2005/8/layout/radial5"/>
    <dgm:cxn modelId="{ED3D06BC-357B-4175-A27B-8D066D024707}" srcId="{505BE5AE-47BE-4989-A931-2FEB212518F3}" destId="{E2FA75AB-1AB0-43BD-A6C1-CDE8FCDE3B4E}" srcOrd="5" destOrd="0" parTransId="{93A950A7-D871-4F4F-9250-5856BA07D8E0}" sibTransId="{DABFA34F-46AD-4EBC-8E5F-08353C75FA63}"/>
    <dgm:cxn modelId="{3314CE0F-624F-4451-AF22-7792DA1D9C65}" type="presOf" srcId="{F74049FF-3023-4902-889F-FE26C8D2BB67}" destId="{250338A7-3F07-47DD-8799-EAF6047129F1}" srcOrd="0" destOrd="0" presId="urn:microsoft.com/office/officeart/2005/8/layout/radial5"/>
    <dgm:cxn modelId="{F742D589-1D1F-43D6-AEE7-033D03A1EB7D}" type="presOf" srcId="{80F575B5-9AF7-444E-A9E9-07185820C3F0}" destId="{72811C92-23E7-4580-A42E-78C28962D5E3}" srcOrd="1" destOrd="0" presId="urn:microsoft.com/office/officeart/2005/8/layout/radial5"/>
    <dgm:cxn modelId="{5F0647BC-8BE7-46DB-AB08-CC676122FB7C}" type="presOf" srcId="{8C37D285-65A4-4C49-9913-832C61B02A7D}" destId="{36202583-273F-4B80-8B6F-A861971D34CE}" srcOrd="0" destOrd="0" presId="urn:microsoft.com/office/officeart/2005/8/layout/radial5"/>
    <dgm:cxn modelId="{A7464D25-2EC2-4107-B488-1FAD15ABBE34}" srcId="{505BE5AE-47BE-4989-A931-2FEB212518F3}" destId="{A3B64C86-7FB2-47FE-B4A2-436E3C52F002}" srcOrd="3" destOrd="0" parTransId="{76794CFD-29B0-4F28-9820-9B54DFF0BBE4}" sibTransId="{3AE0616D-046B-44A1-9B6B-F120BEA03F57}"/>
    <dgm:cxn modelId="{B88E939C-F3FC-4F9C-B861-97372A5FFDDD}" srcId="{505BE5AE-47BE-4989-A931-2FEB212518F3}" destId="{DBC91E38-1C6C-4434-B3FF-BFA048454832}" srcOrd="6" destOrd="0" parTransId="{B8436812-8507-467E-AEAC-B3AEA3AF6DE2}" sibTransId="{323A08A3-60FC-4DC7-BDA3-D4BA5F7F62D0}"/>
    <dgm:cxn modelId="{57295FE7-FC85-4D47-9C19-4190B1AA0B85}" type="presOf" srcId="{A54A905C-B703-4AF2-A0E4-D159CD2E162A}" destId="{55C1ACD9-28B1-4F99-9C8D-B21E497974DF}" srcOrd="1" destOrd="0" presId="urn:microsoft.com/office/officeart/2005/8/layout/radial5"/>
    <dgm:cxn modelId="{A4D5D7F2-4E8F-4FC5-953C-F9932B9694F6}" type="presOf" srcId="{F74049FF-3023-4902-889F-FE26C8D2BB67}" destId="{2496C310-507D-43B6-B476-9D33D00C1236}" srcOrd="1" destOrd="0" presId="urn:microsoft.com/office/officeart/2005/8/layout/radial5"/>
    <dgm:cxn modelId="{FD02ABEA-AC7F-4A4D-BE7F-C73223CFFB6F}" type="presOf" srcId="{93A950A7-D871-4F4F-9250-5856BA07D8E0}" destId="{8F6C44D8-19A3-49DC-A5A8-82226E7AF444}" srcOrd="0" destOrd="0" presId="urn:microsoft.com/office/officeart/2005/8/layout/radial5"/>
    <dgm:cxn modelId="{A048E015-7E37-4A9D-805B-422C70804622}" type="presOf" srcId="{B8436812-8507-467E-AEAC-B3AEA3AF6DE2}" destId="{E33B6489-2182-44B5-91CE-D5544AF4E8B6}" srcOrd="0" destOrd="0" presId="urn:microsoft.com/office/officeart/2005/8/layout/radial5"/>
    <dgm:cxn modelId="{0C2B4C4E-8221-45E4-9B78-66B533491DE1}" type="presOf" srcId="{A5BF1060-5165-4303-A624-5732E9C4BBF6}" destId="{EDC46E92-4627-4B75-AC27-48DCB0DC74DA}" srcOrd="0" destOrd="0" presId="urn:microsoft.com/office/officeart/2005/8/layout/radial5"/>
    <dgm:cxn modelId="{59C511F3-6642-49B0-9891-C5CC9CF8A9CD}" type="presOf" srcId="{E2FA75AB-1AB0-43BD-A6C1-CDE8FCDE3B4E}" destId="{AB71ABF8-5D5A-4509-9715-9964E49FAA33}" srcOrd="0" destOrd="0" presId="urn:microsoft.com/office/officeart/2005/8/layout/radial5"/>
    <dgm:cxn modelId="{63B35CB9-07DB-4A92-9244-F7DBA5A41041}" srcId="{882EC003-8924-4745-98AB-D65B1FA24DFC}" destId="{505BE5AE-47BE-4989-A931-2FEB212518F3}" srcOrd="0" destOrd="0" parTransId="{CC2E830F-3F52-4A64-B874-D89F6C1CAC76}" sibTransId="{1AC77062-1322-498B-BE21-05A7A1AB14E8}"/>
    <dgm:cxn modelId="{CE4123FE-1951-4FF7-8415-F20F646484FF}" type="presOf" srcId="{B8436812-8507-467E-AEAC-B3AEA3AF6DE2}" destId="{1023EE9F-0F35-4887-94FF-9C8C94BB1808}" srcOrd="1" destOrd="0" presId="urn:microsoft.com/office/officeart/2005/8/layout/radial5"/>
    <dgm:cxn modelId="{C13517D6-F732-4318-819C-15CCFED1037B}" type="presOf" srcId="{882EC003-8924-4745-98AB-D65B1FA24DFC}" destId="{B8C5120A-4B71-42E5-853B-A781ABB4DCC9}" srcOrd="0" destOrd="0" presId="urn:microsoft.com/office/officeart/2005/8/layout/radial5"/>
    <dgm:cxn modelId="{C48AB3B2-B2F2-47D5-86D8-8A3A2114E47D}" type="presOf" srcId="{75CAA9A5-676B-42CF-B8F6-3BA01AD28485}" destId="{E9A1E414-A60A-4A7B-B903-CC7C41286606}" srcOrd="0" destOrd="0" presId="urn:microsoft.com/office/officeart/2005/8/layout/radial5"/>
    <dgm:cxn modelId="{20B28415-BCB8-4F47-B748-5A49F5756BF6}" type="presOf" srcId="{80F575B5-9AF7-444E-A9E9-07185820C3F0}" destId="{F380DF70-74E1-4837-81E6-E9AE3950DCD4}" srcOrd="0" destOrd="0" presId="urn:microsoft.com/office/officeart/2005/8/layout/radial5"/>
    <dgm:cxn modelId="{95D1BB08-337A-4C59-869F-E4C2AD940422}" type="presOf" srcId="{25A697A5-2A09-48FD-89CB-5E0F1BC30B97}" destId="{0E1FB23A-C5A6-4A5E-8536-4D85B63A1FA2}" srcOrd="0" destOrd="0" presId="urn:microsoft.com/office/officeart/2005/8/layout/radial5"/>
    <dgm:cxn modelId="{35C53E7D-DA1F-4B44-B2E8-C87F11267CF6}" type="presOf" srcId="{DBC91E38-1C6C-4434-B3FF-BFA048454832}" destId="{1534229D-ED73-409A-ADE1-4A422AC5C707}" srcOrd="0" destOrd="0" presId="urn:microsoft.com/office/officeart/2005/8/layout/radial5"/>
    <dgm:cxn modelId="{2DF689C7-A1F8-4B60-9987-A4FE7F65628B}" type="presOf" srcId="{7CF49C44-B8C8-4E29-B83D-96BFE5C12B0B}" destId="{F2F3DEE7-8016-4C15-87B3-E39770FB37B6}" srcOrd="1" destOrd="0" presId="urn:microsoft.com/office/officeart/2005/8/layout/radial5"/>
    <dgm:cxn modelId="{C72003E6-CC5C-40CD-9CD4-1A946D7E944E}" srcId="{505BE5AE-47BE-4989-A931-2FEB212518F3}" destId="{457910B1-8287-4B94-854D-6D00AE688F8B}" srcOrd="0" destOrd="0" parTransId="{A54A905C-B703-4AF2-A0E4-D159CD2E162A}" sibTransId="{76038641-AE6F-4FD5-84B1-3F2DCD59C67F}"/>
    <dgm:cxn modelId="{B4BC8E8D-0107-4EE3-8508-36ADA0150BCB}" type="presOf" srcId="{76794CFD-29B0-4F28-9820-9B54DFF0BBE4}" destId="{C495A098-5D4F-42DA-A124-9E1A62400DB7}" srcOrd="1" destOrd="0" presId="urn:microsoft.com/office/officeart/2005/8/layout/radial5"/>
    <dgm:cxn modelId="{6A264C36-A87D-4D26-957B-6B0B3675D35E}" srcId="{505BE5AE-47BE-4989-A931-2FEB212518F3}" destId="{25A697A5-2A09-48FD-89CB-5E0F1BC30B97}" srcOrd="4" destOrd="0" parTransId="{8C37D285-65A4-4C49-9913-832C61B02A7D}" sibTransId="{3262FA21-414D-429C-A5A7-35E6671F7D12}"/>
    <dgm:cxn modelId="{D061810D-7394-4629-8A41-619971A1C383}" type="presParOf" srcId="{B8C5120A-4B71-42E5-853B-A781ABB4DCC9}" destId="{71AC52A5-7A89-4794-A051-0E7A51E2A71E}" srcOrd="0" destOrd="0" presId="urn:microsoft.com/office/officeart/2005/8/layout/radial5"/>
    <dgm:cxn modelId="{73CD3B69-6495-4FDB-B85C-210130C99A28}" type="presParOf" srcId="{B8C5120A-4B71-42E5-853B-A781ABB4DCC9}" destId="{E165E237-BEDE-4147-B7AC-370C56594220}" srcOrd="1" destOrd="0" presId="urn:microsoft.com/office/officeart/2005/8/layout/radial5"/>
    <dgm:cxn modelId="{D60E2E3A-6713-423F-A5CA-49706BF95045}" type="presParOf" srcId="{E165E237-BEDE-4147-B7AC-370C56594220}" destId="{55C1ACD9-28B1-4F99-9C8D-B21E497974DF}" srcOrd="0" destOrd="0" presId="urn:microsoft.com/office/officeart/2005/8/layout/radial5"/>
    <dgm:cxn modelId="{EAC76A88-0F36-4940-A53B-2EC87776450A}" type="presParOf" srcId="{B8C5120A-4B71-42E5-853B-A781ABB4DCC9}" destId="{C03D1348-DAA9-42F6-AC14-363292FD745F}" srcOrd="2" destOrd="0" presId="urn:microsoft.com/office/officeart/2005/8/layout/radial5"/>
    <dgm:cxn modelId="{19B13C57-9DC4-4E36-87FB-C82CE2AC0C86}" type="presParOf" srcId="{B8C5120A-4B71-42E5-853B-A781ABB4DCC9}" destId="{250338A7-3F07-47DD-8799-EAF6047129F1}" srcOrd="3" destOrd="0" presId="urn:microsoft.com/office/officeart/2005/8/layout/radial5"/>
    <dgm:cxn modelId="{D322E451-35DF-4A53-AC03-3A5DB2A04A15}" type="presParOf" srcId="{250338A7-3F07-47DD-8799-EAF6047129F1}" destId="{2496C310-507D-43B6-B476-9D33D00C1236}" srcOrd="0" destOrd="0" presId="urn:microsoft.com/office/officeart/2005/8/layout/radial5"/>
    <dgm:cxn modelId="{FE46F880-48C0-4D56-A502-0A9BCB2B623D}" type="presParOf" srcId="{B8C5120A-4B71-42E5-853B-A781ABB4DCC9}" destId="{D3939AB9-161E-44A2-97A9-F67565AB0CC7}" srcOrd="4" destOrd="0" presId="urn:microsoft.com/office/officeart/2005/8/layout/radial5"/>
    <dgm:cxn modelId="{360F7A92-DAE8-471A-AFB2-7899CDF0D343}" type="presParOf" srcId="{B8C5120A-4B71-42E5-853B-A781ABB4DCC9}" destId="{F49D8EC5-9C4F-4297-AF27-85A4661EAF73}" srcOrd="5" destOrd="0" presId="urn:microsoft.com/office/officeart/2005/8/layout/radial5"/>
    <dgm:cxn modelId="{4054720B-4A64-4100-95DF-CEE6359D3B7A}" type="presParOf" srcId="{F49D8EC5-9C4F-4297-AF27-85A4661EAF73}" destId="{F2F3DEE7-8016-4C15-87B3-E39770FB37B6}" srcOrd="0" destOrd="0" presId="urn:microsoft.com/office/officeart/2005/8/layout/radial5"/>
    <dgm:cxn modelId="{0316F3FE-25E4-4C5A-853F-254C5CE16C4C}" type="presParOf" srcId="{B8C5120A-4B71-42E5-853B-A781ABB4DCC9}" destId="{EDC46E92-4627-4B75-AC27-48DCB0DC74DA}" srcOrd="6" destOrd="0" presId="urn:microsoft.com/office/officeart/2005/8/layout/radial5"/>
    <dgm:cxn modelId="{22BCF878-DFB0-4E0F-9B6E-AC922634DDEA}" type="presParOf" srcId="{B8C5120A-4B71-42E5-853B-A781ABB4DCC9}" destId="{FEEF24CD-65E0-4D3F-9C71-EAB061460746}" srcOrd="7" destOrd="0" presId="urn:microsoft.com/office/officeart/2005/8/layout/radial5"/>
    <dgm:cxn modelId="{635F494D-EE0E-4B0E-89CB-7560EE9F1D09}" type="presParOf" srcId="{FEEF24CD-65E0-4D3F-9C71-EAB061460746}" destId="{C495A098-5D4F-42DA-A124-9E1A62400DB7}" srcOrd="0" destOrd="0" presId="urn:microsoft.com/office/officeart/2005/8/layout/radial5"/>
    <dgm:cxn modelId="{17311D50-B0D7-494D-9BEA-3BEB7BF2EE46}" type="presParOf" srcId="{B8C5120A-4B71-42E5-853B-A781ABB4DCC9}" destId="{E68D91BB-D822-4F2F-9B5C-55CB743007AD}" srcOrd="8" destOrd="0" presId="urn:microsoft.com/office/officeart/2005/8/layout/radial5"/>
    <dgm:cxn modelId="{0BD25A34-54AE-4809-A030-6644CB4D9C07}" type="presParOf" srcId="{B8C5120A-4B71-42E5-853B-A781ABB4DCC9}" destId="{36202583-273F-4B80-8B6F-A861971D34CE}" srcOrd="9" destOrd="0" presId="urn:microsoft.com/office/officeart/2005/8/layout/radial5"/>
    <dgm:cxn modelId="{49BB8D41-F4B5-4C43-81DA-87136A1D804A}" type="presParOf" srcId="{36202583-273F-4B80-8B6F-A861971D34CE}" destId="{427E5FCC-5C88-47BB-B490-3E73AC5AC5AB}" srcOrd="0" destOrd="0" presId="urn:microsoft.com/office/officeart/2005/8/layout/radial5"/>
    <dgm:cxn modelId="{C3B4AB1E-D7F4-43D7-A3A9-6FC33080AFBD}" type="presParOf" srcId="{B8C5120A-4B71-42E5-853B-A781ABB4DCC9}" destId="{0E1FB23A-C5A6-4A5E-8536-4D85B63A1FA2}" srcOrd="10" destOrd="0" presId="urn:microsoft.com/office/officeart/2005/8/layout/radial5"/>
    <dgm:cxn modelId="{BD1A849F-894B-4B7A-95F6-D0197C8B03D0}" type="presParOf" srcId="{B8C5120A-4B71-42E5-853B-A781ABB4DCC9}" destId="{8F6C44D8-19A3-49DC-A5A8-82226E7AF444}" srcOrd="11" destOrd="0" presId="urn:microsoft.com/office/officeart/2005/8/layout/radial5"/>
    <dgm:cxn modelId="{C6860B4C-B985-4F3B-8B89-E9800F9DA8F2}" type="presParOf" srcId="{8F6C44D8-19A3-49DC-A5A8-82226E7AF444}" destId="{951119D8-90F8-438A-AA24-4BEE8792FB36}" srcOrd="0" destOrd="0" presId="urn:microsoft.com/office/officeart/2005/8/layout/radial5"/>
    <dgm:cxn modelId="{81B742C9-DCCB-463C-9FCB-85028AFB137F}" type="presParOf" srcId="{B8C5120A-4B71-42E5-853B-A781ABB4DCC9}" destId="{AB71ABF8-5D5A-4509-9715-9964E49FAA33}" srcOrd="12" destOrd="0" presId="urn:microsoft.com/office/officeart/2005/8/layout/radial5"/>
    <dgm:cxn modelId="{098F65BF-48B7-4AEC-A5E6-B91350BEFC36}" type="presParOf" srcId="{B8C5120A-4B71-42E5-853B-A781ABB4DCC9}" destId="{E33B6489-2182-44B5-91CE-D5544AF4E8B6}" srcOrd="13" destOrd="0" presId="urn:microsoft.com/office/officeart/2005/8/layout/radial5"/>
    <dgm:cxn modelId="{DBC9D02F-A187-4F38-AEF8-0AA90796A9AE}" type="presParOf" srcId="{E33B6489-2182-44B5-91CE-D5544AF4E8B6}" destId="{1023EE9F-0F35-4887-94FF-9C8C94BB1808}" srcOrd="0" destOrd="0" presId="urn:microsoft.com/office/officeart/2005/8/layout/radial5"/>
    <dgm:cxn modelId="{EA9ACF40-5CF6-4403-90BA-C78B5E920A19}" type="presParOf" srcId="{B8C5120A-4B71-42E5-853B-A781ABB4DCC9}" destId="{1534229D-ED73-409A-ADE1-4A422AC5C707}" srcOrd="14" destOrd="0" presId="urn:microsoft.com/office/officeart/2005/8/layout/radial5"/>
    <dgm:cxn modelId="{637EED3C-C357-47E0-B757-C725D661D62D}" type="presParOf" srcId="{B8C5120A-4B71-42E5-853B-A781ABB4DCC9}" destId="{F380DF70-74E1-4837-81E6-E9AE3950DCD4}" srcOrd="15" destOrd="0" presId="urn:microsoft.com/office/officeart/2005/8/layout/radial5"/>
    <dgm:cxn modelId="{5924DF24-7DEB-47BC-B77E-44E1A8FB8A26}" type="presParOf" srcId="{F380DF70-74E1-4837-81E6-E9AE3950DCD4}" destId="{72811C92-23E7-4580-A42E-78C28962D5E3}" srcOrd="0" destOrd="0" presId="urn:microsoft.com/office/officeart/2005/8/layout/radial5"/>
    <dgm:cxn modelId="{D4500224-E020-43E5-BA21-F879B91982EA}" type="presParOf" srcId="{B8C5120A-4B71-42E5-853B-A781ABB4DCC9}" destId="{E9A1E414-A60A-4A7B-B903-CC7C41286606}" srcOrd="16" destOrd="0" presId="urn:microsoft.com/office/officeart/2005/8/layout/radial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353A8B-2EF5-43D2-92B7-4ACD81CA9F03}">
      <dsp:nvSpPr>
        <dsp:cNvPr id="0" name=""/>
        <dsp:cNvSpPr/>
      </dsp:nvSpPr>
      <dsp:spPr>
        <a:xfrm>
          <a:off x="922" y="962547"/>
          <a:ext cx="1222920" cy="1222920"/>
        </a:xfrm>
        <a:prstGeom prst="ellipse">
          <a:avLst/>
        </a:prstGeom>
        <a:blipFill dpi="0" rotWithShape="0">
          <a:blip xmlns:r="http://schemas.openxmlformats.org/officeDocument/2006/relationships" r:embed="rId1">
            <a:extLst>
              <a:ext uri="{28A0092B-C50C-407E-A947-70E740481C1C}">
                <a14:useLocalDpi xmlns:a14="http://schemas.microsoft.com/office/drawing/2010/main" val="0"/>
              </a:ext>
            </a:extLst>
          </a:blip>
          <a:srcRect/>
          <a:stretch>
            <a:fillRect/>
          </a:stretch>
        </a:blipFill>
        <a:ln>
          <a:solidFill>
            <a:srgbClr val="FFFF00"/>
          </a:solid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6040" tIns="66040" rIns="66040" bIns="66040" numCol="1" spcCol="1270" anchor="ctr" anchorCtr="0">
          <a:noAutofit/>
        </a:bodyPr>
        <a:lstStyle/>
        <a:p>
          <a:pPr lvl="0" algn="ctr" defTabSz="2311400">
            <a:lnSpc>
              <a:spcPct val="90000"/>
            </a:lnSpc>
            <a:spcBef>
              <a:spcPct val="0"/>
            </a:spcBef>
            <a:spcAft>
              <a:spcPct val="35000"/>
            </a:spcAft>
          </a:pPr>
          <a:r>
            <a:rPr lang="en-US" sz="5200" kern="1200" dirty="0" smtClean="0"/>
            <a:t> </a:t>
          </a:r>
          <a:endParaRPr lang="en-US" sz="5200" kern="1200" dirty="0"/>
        </a:p>
      </dsp:txBody>
      <dsp:txXfrm>
        <a:off x="180014" y="1141639"/>
        <a:ext cx="864736" cy="864736"/>
      </dsp:txXfrm>
    </dsp:sp>
    <dsp:sp modelId="{C2DFE2F8-7E87-4DEA-944E-4FA7CCA5D948}">
      <dsp:nvSpPr>
        <dsp:cNvPr id="0" name=""/>
        <dsp:cNvSpPr/>
      </dsp:nvSpPr>
      <dsp:spPr>
        <a:xfrm>
          <a:off x="1323144" y="1219360"/>
          <a:ext cx="709294" cy="709294"/>
        </a:xfrm>
        <a:prstGeom prst="mathPlus">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a:off x="1417161" y="1490594"/>
        <a:ext cx="521260" cy="166826"/>
      </dsp:txXfrm>
    </dsp:sp>
    <dsp:sp modelId="{DF8C9030-3A6F-4048-A281-B66F696DB60B}">
      <dsp:nvSpPr>
        <dsp:cNvPr id="0" name=""/>
        <dsp:cNvSpPr/>
      </dsp:nvSpPr>
      <dsp:spPr>
        <a:xfrm>
          <a:off x="2131739" y="962547"/>
          <a:ext cx="1222920" cy="1222920"/>
        </a:xfrm>
        <a:prstGeom prst="ellipse">
          <a:avLst/>
        </a:prstGeom>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a:stretch>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6040" tIns="66040" rIns="66040" bIns="66040" numCol="1" spcCol="1270" anchor="ctr" anchorCtr="0">
          <a:noAutofit/>
        </a:bodyPr>
        <a:lstStyle/>
        <a:p>
          <a:pPr lvl="0" algn="ctr" defTabSz="2311400">
            <a:lnSpc>
              <a:spcPct val="90000"/>
            </a:lnSpc>
            <a:spcBef>
              <a:spcPct val="0"/>
            </a:spcBef>
            <a:spcAft>
              <a:spcPct val="35000"/>
            </a:spcAft>
          </a:pPr>
          <a:r>
            <a:rPr lang="en-US" sz="5200" kern="1200" dirty="0" smtClean="0"/>
            <a:t> </a:t>
          </a:r>
          <a:endParaRPr lang="en-US" sz="5200" kern="1200" dirty="0"/>
        </a:p>
      </dsp:txBody>
      <dsp:txXfrm>
        <a:off x="2310831" y="1141639"/>
        <a:ext cx="864736" cy="864736"/>
      </dsp:txXfrm>
    </dsp:sp>
    <dsp:sp modelId="{8C6D3E06-A1ED-4333-9901-1CBEAB8EE75D}">
      <dsp:nvSpPr>
        <dsp:cNvPr id="0" name=""/>
        <dsp:cNvSpPr/>
      </dsp:nvSpPr>
      <dsp:spPr>
        <a:xfrm>
          <a:off x="3453961" y="1219360"/>
          <a:ext cx="709294" cy="709294"/>
        </a:xfrm>
        <a:prstGeom prst="mathEqual">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289050">
            <a:lnSpc>
              <a:spcPct val="90000"/>
            </a:lnSpc>
            <a:spcBef>
              <a:spcPct val="0"/>
            </a:spcBef>
            <a:spcAft>
              <a:spcPct val="35000"/>
            </a:spcAft>
          </a:pPr>
          <a:endParaRPr lang="en-US" sz="2900" kern="1200"/>
        </a:p>
      </dsp:txBody>
      <dsp:txXfrm>
        <a:off x="3547978" y="1365475"/>
        <a:ext cx="521260" cy="417064"/>
      </dsp:txXfrm>
    </dsp:sp>
    <dsp:sp modelId="{B9FB0E07-E61A-4B11-A8D5-92B279266EFB}">
      <dsp:nvSpPr>
        <dsp:cNvPr id="0" name=""/>
        <dsp:cNvSpPr/>
      </dsp:nvSpPr>
      <dsp:spPr>
        <a:xfrm>
          <a:off x="4262556" y="962547"/>
          <a:ext cx="1222920" cy="1222920"/>
        </a:xfrm>
        <a:prstGeom prst="ellipse">
          <a:avLst/>
        </a:prstGeom>
        <a:blipFill dpi="0" rotWithShape="0">
          <a:blip xmlns:r="http://schemas.openxmlformats.org/officeDocument/2006/relationships" r:embed="rId3">
            <a:extLst>
              <a:ext uri="{28A0092B-C50C-407E-A947-70E740481C1C}">
                <a14:useLocalDpi xmlns:a14="http://schemas.microsoft.com/office/drawing/2010/main" val="0"/>
              </a:ext>
            </a:extLst>
          </a:blip>
          <a:srcRect/>
          <a:stretch>
            <a:fillRect/>
          </a:stretch>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6040" tIns="66040" rIns="66040" bIns="66040" numCol="1" spcCol="1270" anchor="ctr" anchorCtr="0">
          <a:noAutofit/>
        </a:bodyPr>
        <a:lstStyle/>
        <a:p>
          <a:pPr lvl="0" algn="ctr" defTabSz="2311400">
            <a:lnSpc>
              <a:spcPct val="90000"/>
            </a:lnSpc>
            <a:spcBef>
              <a:spcPct val="0"/>
            </a:spcBef>
            <a:spcAft>
              <a:spcPct val="35000"/>
            </a:spcAft>
          </a:pPr>
          <a:r>
            <a:rPr lang="en-US" sz="5200" kern="1200" dirty="0" smtClean="0"/>
            <a:t> </a:t>
          </a:r>
          <a:endParaRPr lang="en-US" sz="5200" kern="1200" dirty="0"/>
        </a:p>
      </dsp:txBody>
      <dsp:txXfrm>
        <a:off x="4441648" y="1141639"/>
        <a:ext cx="864736" cy="86473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AC52A5-7A89-4794-A051-0E7A51E2A71E}">
      <dsp:nvSpPr>
        <dsp:cNvPr id="0" name=""/>
        <dsp:cNvSpPr/>
      </dsp:nvSpPr>
      <dsp:spPr>
        <a:xfrm>
          <a:off x="5365898" y="2298848"/>
          <a:ext cx="1536403" cy="1536403"/>
        </a:xfrm>
        <a:prstGeom prst="ellipse">
          <a:avLst/>
        </a:prstGeom>
        <a:solidFill>
          <a:srgbClr val="FF0000"/>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r>
            <a:rPr lang="en-US" sz="6500" kern="1200" dirty="0" smtClean="0"/>
            <a:t> </a:t>
          </a:r>
          <a:endParaRPr lang="en-US" sz="6500" kern="1200" dirty="0"/>
        </a:p>
      </dsp:txBody>
      <dsp:txXfrm>
        <a:off x="5590899" y="2523849"/>
        <a:ext cx="1086401" cy="1086401"/>
      </dsp:txXfrm>
    </dsp:sp>
    <dsp:sp modelId="{E165E237-BEDE-4147-B7AC-370C56594220}">
      <dsp:nvSpPr>
        <dsp:cNvPr id="0" name=""/>
        <dsp:cNvSpPr/>
      </dsp:nvSpPr>
      <dsp:spPr>
        <a:xfrm rot="16200000">
          <a:off x="5897590" y="1604803"/>
          <a:ext cx="473018" cy="522377"/>
        </a:xfrm>
        <a:prstGeom prst="rightArrow">
          <a:avLst>
            <a:gd name="adj1" fmla="val 60000"/>
            <a:gd name="adj2" fmla="val 50000"/>
          </a:avLst>
        </a:prstGeom>
        <a:solidFill>
          <a:srgbClr val="FF0066"/>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a:p>
      </dsp:txBody>
      <dsp:txXfrm>
        <a:off x="5968543" y="1780231"/>
        <a:ext cx="331113" cy="313427"/>
      </dsp:txXfrm>
    </dsp:sp>
    <dsp:sp modelId="{C03D1348-DAA9-42F6-AC14-363292FD745F}">
      <dsp:nvSpPr>
        <dsp:cNvPr id="0" name=""/>
        <dsp:cNvSpPr/>
      </dsp:nvSpPr>
      <dsp:spPr>
        <a:xfrm>
          <a:off x="5442718" y="23597"/>
          <a:ext cx="1382762" cy="1382762"/>
        </a:xfrm>
        <a:prstGeom prst="ellipse">
          <a:avLst/>
        </a:prstGeom>
        <a:solidFill>
          <a:srgbClr val="FF0066"/>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4930" tIns="74930" rIns="74930" bIns="74930" numCol="1" spcCol="1270" anchor="ctr" anchorCtr="0">
          <a:noAutofit/>
        </a:bodyPr>
        <a:lstStyle/>
        <a:p>
          <a:pPr lvl="0" algn="ctr" defTabSz="2622550">
            <a:lnSpc>
              <a:spcPct val="90000"/>
            </a:lnSpc>
            <a:spcBef>
              <a:spcPct val="0"/>
            </a:spcBef>
            <a:spcAft>
              <a:spcPct val="35000"/>
            </a:spcAft>
          </a:pPr>
          <a:r>
            <a:rPr lang="en-US" sz="5900" kern="1200" dirty="0" smtClean="0"/>
            <a:t> </a:t>
          </a:r>
          <a:endParaRPr lang="en-US" sz="5900" kern="1200" dirty="0"/>
        </a:p>
      </dsp:txBody>
      <dsp:txXfrm>
        <a:off x="5645219" y="226098"/>
        <a:ext cx="977760" cy="977760"/>
      </dsp:txXfrm>
    </dsp:sp>
    <dsp:sp modelId="{250338A7-3F07-47DD-8799-EAF6047129F1}">
      <dsp:nvSpPr>
        <dsp:cNvPr id="0" name=""/>
        <dsp:cNvSpPr/>
      </dsp:nvSpPr>
      <dsp:spPr>
        <a:xfrm rot="18900000">
          <a:off x="6746867" y="1956584"/>
          <a:ext cx="473018" cy="522377"/>
        </a:xfrm>
        <a:prstGeom prst="rightArrow">
          <a:avLst>
            <a:gd name="adj1" fmla="val 60000"/>
            <a:gd name="adj2" fmla="val 50000"/>
          </a:avLst>
        </a:prstGeom>
        <a:solidFill>
          <a:schemeClr val="accent3">
            <a:hueOff val="0"/>
            <a:satOff val="0"/>
            <a:lumOff val="0"/>
            <a:alphaOff val="0"/>
          </a:scheme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a:p>
      </dsp:txBody>
      <dsp:txXfrm>
        <a:off x="6767649" y="2111230"/>
        <a:ext cx="331113" cy="313427"/>
      </dsp:txXfrm>
    </dsp:sp>
    <dsp:sp modelId="{D3939AB9-161E-44A2-97A9-F67565AB0CC7}">
      <dsp:nvSpPr>
        <dsp:cNvPr id="0" name=""/>
        <dsp:cNvSpPr/>
      </dsp:nvSpPr>
      <dsp:spPr>
        <a:xfrm>
          <a:off x="7105883" y="712503"/>
          <a:ext cx="1382762" cy="1382762"/>
        </a:xfrm>
        <a:prstGeom prst="ellipse">
          <a:avLst/>
        </a:prstGeom>
        <a:solidFill>
          <a:schemeClr val="accent3">
            <a:hueOff val="0"/>
            <a:satOff val="0"/>
            <a:lumOff val="0"/>
            <a:alphaOff val="0"/>
          </a:scheme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4930" tIns="74930" rIns="74930" bIns="74930" numCol="1" spcCol="1270" anchor="ctr" anchorCtr="0">
          <a:noAutofit/>
        </a:bodyPr>
        <a:lstStyle/>
        <a:p>
          <a:pPr lvl="0" algn="ctr" defTabSz="2622550">
            <a:lnSpc>
              <a:spcPct val="90000"/>
            </a:lnSpc>
            <a:spcBef>
              <a:spcPct val="0"/>
            </a:spcBef>
            <a:spcAft>
              <a:spcPct val="35000"/>
            </a:spcAft>
          </a:pPr>
          <a:r>
            <a:rPr lang="en-US" sz="5900" kern="1200" dirty="0" smtClean="0"/>
            <a:t> </a:t>
          </a:r>
          <a:endParaRPr lang="en-US" sz="5900" kern="1200" dirty="0"/>
        </a:p>
      </dsp:txBody>
      <dsp:txXfrm>
        <a:off x="7308384" y="915004"/>
        <a:ext cx="977760" cy="977760"/>
      </dsp:txXfrm>
    </dsp:sp>
    <dsp:sp modelId="{F49D8EC5-9C4F-4297-AF27-85A4661EAF73}">
      <dsp:nvSpPr>
        <dsp:cNvPr id="0" name=""/>
        <dsp:cNvSpPr/>
      </dsp:nvSpPr>
      <dsp:spPr>
        <a:xfrm>
          <a:off x="7098648" y="2805861"/>
          <a:ext cx="473018" cy="522377"/>
        </a:xfrm>
        <a:prstGeom prst="rightArrow">
          <a:avLst>
            <a:gd name="adj1" fmla="val 60000"/>
            <a:gd name="adj2" fmla="val 50000"/>
          </a:avLst>
        </a:prstGeom>
        <a:solidFill>
          <a:schemeClr val="accent4">
            <a:lumMod val="50000"/>
          </a:scheme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a:p>
      </dsp:txBody>
      <dsp:txXfrm>
        <a:off x="7098648" y="2910336"/>
        <a:ext cx="331113" cy="313427"/>
      </dsp:txXfrm>
    </dsp:sp>
    <dsp:sp modelId="{EDC46E92-4627-4B75-AC27-48DCB0DC74DA}">
      <dsp:nvSpPr>
        <dsp:cNvPr id="0" name=""/>
        <dsp:cNvSpPr/>
      </dsp:nvSpPr>
      <dsp:spPr>
        <a:xfrm>
          <a:off x="7794789" y="2375668"/>
          <a:ext cx="1382762" cy="1382762"/>
        </a:xfrm>
        <a:prstGeom prst="ellipse">
          <a:avLst/>
        </a:prstGeom>
        <a:solidFill>
          <a:schemeClr val="accent4">
            <a:lumMod val="50000"/>
          </a:scheme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4930" tIns="74930" rIns="74930" bIns="74930" numCol="1" spcCol="1270" anchor="ctr" anchorCtr="0">
          <a:noAutofit/>
        </a:bodyPr>
        <a:lstStyle/>
        <a:p>
          <a:pPr lvl="0" algn="ctr" defTabSz="2622550">
            <a:lnSpc>
              <a:spcPct val="90000"/>
            </a:lnSpc>
            <a:spcBef>
              <a:spcPct val="0"/>
            </a:spcBef>
            <a:spcAft>
              <a:spcPct val="35000"/>
            </a:spcAft>
          </a:pPr>
          <a:r>
            <a:rPr lang="en-US" sz="5900" kern="1200" dirty="0" smtClean="0"/>
            <a:t> </a:t>
          </a:r>
          <a:endParaRPr lang="en-US" sz="5900" kern="1200" dirty="0"/>
        </a:p>
      </dsp:txBody>
      <dsp:txXfrm>
        <a:off x="7997290" y="2578169"/>
        <a:ext cx="977760" cy="977760"/>
      </dsp:txXfrm>
    </dsp:sp>
    <dsp:sp modelId="{FEEF24CD-65E0-4D3F-9C71-EAB061460746}">
      <dsp:nvSpPr>
        <dsp:cNvPr id="0" name=""/>
        <dsp:cNvSpPr/>
      </dsp:nvSpPr>
      <dsp:spPr>
        <a:xfrm rot="2700000">
          <a:off x="6746867" y="3655137"/>
          <a:ext cx="473018" cy="522377"/>
        </a:xfrm>
        <a:prstGeom prst="rightArrow">
          <a:avLst>
            <a:gd name="adj1" fmla="val 60000"/>
            <a:gd name="adj2" fmla="val 50000"/>
          </a:avLst>
        </a:prstGeom>
        <a:solidFill>
          <a:schemeClr val="accent5">
            <a:hueOff val="0"/>
            <a:satOff val="0"/>
            <a:lumOff val="0"/>
            <a:alphaOff val="0"/>
          </a:scheme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a:p>
      </dsp:txBody>
      <dsp:txXfrm>
        <a:off x="6767649" y="3709441"/>
        <a:ext cx="331113" cy="313427"/>
      </dsp:txXfrm>
    </dsp:sp>
    <dsp:sp modelId="{E68D91BB-D822-4F2F-9B5C-55CB743007AD}">
      <dsp:nvSpPr>
        <dsp:cNvPr id="0" name=""/>
        <dsp:cNvSpPr/>
      </dsp:nvSpPr>
      <dsp:spPr>
        <a:xfrm>
          <a:off x="7105883" y="4038833"/>
          <a:ext cx="1382762" cy="1382762"/>
        </a:xfrm>
        <a:prstGeom prst="ellipse">
          <a:avLst/>
        </a:prstGeom>
        <a:solidFill>
          <a:schemeClr val="accent5">
            <a:hueOff val="0"/>
            <a:satOff val="0"/>
            <a:lumOff val="0"/>
            <a:alphaOff val="0"/>
          </a:scheme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4930" tIns="74930" rIns="74930" bIns="74930" numCol="1" spcCol="1270" anchor="ctr" anchorCtr="0">
          <a:noAutofit/>
        </a:bodyPr>
        <a:lstStyle/>
        <a:p>
          <a:pPr lvl="0" algn="ctr" defTabSz="2622550">
            <a:lnSpc>
              <a:spcPct val="90000"/>
            </a:lnSpc>
            <a:spcBef>
              <a:spcPct val="0"/>
            </a:spcBef>
            <a:spcAft>
              <a:spcPct val="35000"/>
            </a:spcAft>
          </a:pPr>
          <a:r>
            <a:rPr lang="en-US" sz="5900" kern="1200" smtClean="0"/>
            <a:t> </a:t>
          </a:r>
          <a:endParaRPr lang="en-US" sz="5900" kern="1200"/>
        </a:p>
      </dsp:txBody>
      <dsp:txXfrm>
        <a:off x="7308384" y="4241334"/>
        <a:ext cx="977760" cy="977760"/>
      </dsp:txXfrm>
    </dsp:sp>
    <dsp:sp modelId="{36202583-273F-4B80-8B6F-A861971D34CE}">
      <dsp:nvSpPr>
        <dsp:cNvPr id="0" name=""/>
        <dsp:cNvSpPr/>
      </dsp:nvSpPr>
      <dsp:spPr>
        <a:xfrm rot="5400000">
          <a:off x="5897590" y="4006919"/>
          <a:ext cx="473018" cy="522377"/>
        </a:xfrm>
        <a:prstGeom prst="rightArrow">
          <a:avLst>
            <a:gd name="adj1" fmla="val 60000"/>
            <a:gd name="adj2" fmla="val 50000"/>
          </a:avLst>
        </a:prstGeom>
        <a:solidFill>
          <a:schemeClr val="accent6">
            <a:hueOff val="0"/>
            <a:satOff val="0"/>
            <a:lumOff val="0"/>
            <a:alphaOff val="0"/>
          </a:scheme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a:p>
      </dsp:txBody>
      <dsp:txXfrm>
        <a:off x="5968543" y="4040442"/>
        <a:ext cx="331113" cy="313427"/>
      </dsp:txXfrm>
    </dsp:sp>
    <dsp:sp modelId="{0E1FB23A-C5A6-4A5E-8536-4D85B63A1FA2}">
      <dsp:nvSpPr>
        <dsp:cNvPr id="0" name=""/>
        <dsp:cNvSpPr/>
      </dsp:nvSpPr>
      <dsp:spPr>
        <a:xfrm>
          <a:off x="5442718" y="4727739"/>
          <a:ext cx="1382762" cy="1382762"/>
        </a:xfrm>
        <a:prstGeom prst="ellipse">
          <a:avLst/>
        </a:prstGeom>
        <a:solidFill>
          <a:schemeClr val="accent6">
            <a:hueOff val="0"/>
            <a:satOff val="0"/>
            <a:lumOff val="0"/>
            <a:alphaOff val="0"/>
          </a:scheme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4930" tIns="74930" rIns="74930" bIns="74930" numCol="1" spcCol="1270" anchor="ctr" anchorCtr="0">
          <a:noAutofit/>
        </a:bodyPr>
        <a:lstStyle/>
        <a:p>
          <a:pPr lvl="0" algn="ctr" defTabSz="2622550">
            <a:lnSpc>
              <a:spcPct val="90000"/>
            </a:lnSpc>
            <a:spcBef>
              <a:spcPct val="0"/>
            </a:spcBef>
            <a:spcAft>
              <a:spcPct val="35000"/>
            </a:spcAft>
          </a:pPr>
          <a:endParaRPr lang="en-US" sz="5900" kern="1200"/>
        </a:p>
      </dsp:txBody>
      <dsp:txXfrm>
        <a:off x="5645219" y="4930240"/>
        <a:ext cx="977760" cy="977760"/>
      </dsp:txXfrm>
    </dsp:sp>
    <dsp:sp modelId="{8F6C44D8-19A3-49DC-A5A8-82226E7AF444}">
      <dsp:nvSpPr>
        <dsp:cNvPr id="0" name=""/>
        <dsp:cNvSpPr/>
      </dsp:nvSpPr>
      <dsp:spPr>
        <a:xfrm rot="8100000">
          <a:off x="5048314" y="3655137"/>
          <a:ext cx="473018" cy="522377"/>
        </a:xfrm>
        <a:prstGeom prst="rightArrow">
          <a:avLst>
            <a:gd name="adj1" fmla="val 60000"/>
            <a:gd name="adj2" fmla="val 50000"/>
          </a:avLst>
        </a:prstGeom>
        <a:solidFill>
          <a:schemeClr val="accent2">
            <a:lumMod val="50000"/>
          </a:scheme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a:p>
      </dsp:txBody>
      <dsp:txXfrm rot="10800000">
        <a:off x="5169437" y="3709441"/>
        <a:ext cx="331113" cy="313427"/>
      </dsp:txXfrm>
    </dsp:sp>
    <dsp:sp modelId="{AB71ABF8-5D5A-4509-9715-9964E49FAA33}">
      <dsp:nvSpPr>
        <dsp:cNvPr id="0" name=""/>
        <dsp:cNvSpPr/>
      </dsp:nvSpPr>
      <dsp:spPr>
        <a:xfrm>
          <a:off x="3779553" y="4038833"/>
          <a:ext cx="1382762" cy="1382762"/>
        </a:xfrm>
        <a:prstGeom prst="ellipse">
          <a:avLst/>
        </a:prstGeom>
        <a:solidFill>
          <a:schemeClr val="accent2">
            <a:lumMod val="50000"/>
          </a:scheme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4930" tIns="74930" rIns="74930" bIns="74930" numCol="1" spcCol="1270" anchor="ctr" anchorCtr="0">
          <a:noAutofit/>
        </a:bodyPr>
        <a:lstStyle/>
        <a:p>
          <a:pPr lvl="0" algn="ctr" defTabSz="2622550">
            <a:lnSpc>
              <a:spcPct val="90000"/>
            </a:lnSpc>
            <a:spcBef>
              <a:spcPct val="0"/>
            </a:spcBef>
            <a:spcAft>
              <a:spcPct val="35000"/>
            </a:spcAft>
          </a:pPr>
          <a:endParaRPr lang="en-US" sz="5900" kern="1200"/>
        </a:p>
      </dsp:txBody>
      <dsp:txXfrm>
        <a:off x="3982054" y="4241334"/>
        <a:ext cx="977760" cy="977760"/>
      </dsp:txXfrm>
    </dsp:sp>
    <dsp:sp modelId="{E33B6489-2182-44B5-91CE-D5544AF4E8B6}">
      <dsp:nvSpPr>
        <dsp:cNvPr id="0" name=""/>
        <dsp:cNvSpPr/>
      </dsp:nvSpPr>
      <dsp:spPr>
        <a:xfrm rot="10800000">
          <a:off x="4696532" y="2805861"/>
          <a:ext cx="473018" cy="522377"/>
        </a:xfrm>
        <a:prstGeom prst="rightArrow">
          <a:avLst>
            <a:gd name="adj1" fmla="val 60000"/>
            <a:gd name="adj2" fmla="val 50000"/>
          </a:avLst>
        </a:prstGeom>
        <a:solidFill>
          <a:srgbClr val="7030A0"/>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a:p>
      </dsp:txBody>
      <dsp:txXfrm rot="10800000">
        <a:off x="4838437" y="2910336"/>
        <a:ext cx="331113" cy="313427"/>
      </dsp:txXfrm>
    </dsp:sp>
    <dsp:sp modelId="{1534229D-ED73-409A-ADE1-4A422AC5C707}">
      <dsp:nvSpPr>
        <dsp:cNvPr id="0" name=""/>
        <dsp:cNvSpPr/>
      </dsp:nvSpPr>
      <dsp:spPr>
        <a:xfrm>
          <a:off x="3090647" y="2375668"/>
          <a:ext cx="1382762" cy="1382762"/>
        </a:xfrm>
        <a:prstGeom prst="ellipse">
          <a:avLst/>
        </a:prstGeom>
        <a:solidFill>
          <a:srgbClr val="7030A0"/>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4930" tIns="74930" rIns="74930" bIns="74930" numCol="1" spcCol="1270" anchor="ctr" anchorCtr="0">
          <a:noAutofit/>
        </a:bodyPr>
        <a:lstStyle/>
        <a:p>
          <a:pPr lvl="0" algn="ctr" defTabSz="2622550">
            <a:lnSpc>
              <a:spcPct val="90000"/>
            </a:lnSpc>
            <a:spcBef>
              <a:spcPct val="0"/>
            </a:spcBef>
            <a:spcAft>
              <a:spcPct val="35000"/>
            </a:spcAft>
          </a:pPr>
          <a:endParaRPr lang="en-US" sz="5900" kern="1200"/>
        </a:p>
      </dsp:txBody>
      <dsp:txXfrm>
        <a:off x="3293148" y="2578169"/>
        <a:ext cx="977760" cy="977760"/>
      </dsp:txXfrm>
    </dsp:sp>
    <dsp:sp modelId="{F380DF70-74E1-4837-81E6-E9AE3950DCD4}">
      <dsp:nvSpPr>
        <dsp:cNvPr id="0" name=""/>
        <dsp:cNvSpPr/>
      </dsp:nvSpPr>
      <dsp:spPr>
        <a:xfrm rot="13500000">
          <a:off x="5048314" y="1956584"/>
          <a:ext cx="473018" cy="522377"/>
        </a:xfrm>
        <a:prstGeom prst="rightArrow">
          <a:avLst>
            <a:gd name="adj1" fmla="val 60000"/>
            <a:gd name="adj2" fmla="val 50000"/>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a:p>
      </dsp:txBody>
      <dsp:txXfrm rot="10800000">
        <a:off x="5169437" y="2111230"/>
        <a:ext cx="331113" cy="313427"/>
      </dsp:txXfrm>
    </dsp:sp>
    <dsp:sp modelId="{E9A1E414-A60A-4A7B-B903-CC7C41286606}">
      <dsp:nvSpPr>
        <dsp:cNvPr id="0" name=""/>
        <dsp:cNvSpPr/>
      </dsp:nvSpPr>
      <dsp:spPr>
        <a:xfrm>
          <a:off x="3779553" y="712503"/>
          <a:ext cx="1382762" cy="1382762"/>
        </a:xfrm>
        <a:prstGeom prst="ellipse">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4930" tIns="74930" rIns="74930" bIns="74930" numCol="1" spcCol="1270" anchor="ctr" anchorCtr="0">
          <a:noAutofit/>
        </a:bodyPr>
        <a:lstStyle/>
        <a:p>
          <a:pPr lvl="0" algn="ctr" defTabSz="2622550">
            <a:lnSpc>
              <a:spcPct val="90000"/>
            </a:lnSpc>
            <a:spcBef>
              <a:spcPct val="0"/>
            </a:spcBef>
            <a:spcAft>
              <a:spcPct val="35000"/>
            </a:spcAft>
          </a:pPr>
          <a:endParaRPr lang="en-US" sz="5900" kern="1200"/>
        </a:p>
      </dsp:txBody>
      <dsp:txXfrm>
        <a:off x="3982054" y="915004"/>
        <a:ext cx="977760" cy="977760"/>
      </dsp:txXfrm>
    </dsp:sp>
  </dsp:spTree>
</dsp:drawing>
</file>

<file path=ppt/diagrams/layout1.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35" tIns="45718" rIns="91435" bIns="45718"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35" tIns="45718" rIns="91435" bIns="45718" rtlCol="0"/>
          <a:lstStyle>
            <a:lvl1pPr algn="r">
              <a:defRPr sz="1200"/>
            </a:lvl1pPr>
          </a:lstStyle>
          <a:p>
            <a:fld id="{BDB7646E-8811-423A-9C42-2CBFADA00A96}" type="datetimeFigureOut">
              <a:rPr lang="en-US" smtClean="0"/>
              <a:t>5/20/2019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35" tIns="45718" rIns="91435" bIns="45718"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35" tIns="45718" rIns="91435" bIns="45718" rtlCol="0" anchor="b"/>
          <a:lstStyle>
            <a:lvl1pPr algn="r">
              <a:defRPr sz="1200"/>
            </a:lvl1pPr>
          </a:lstStyle>
          <a:p>
            <a:fld id="{04360E59-1627-4404-ACC5-51C744AB0F27}" type="slidenum">
              <a:rPr lang="en-US" smtClean="0"/>
              <a:t>‹#›</a:t>
            </a:fld>
            <a:endParaRPr lang="en-US"/>
          </a:p>
        </p:txBody>
      </p:sp>
    </p:spTree>
    <p:extLst>
      <p:ext uri="{BB962C8B-B14F-4D97-AF65-F5344CB8AC3E}">
        <p14:creationId xmlns:p14="http://schemas.microsoft.com/office/powerpoint/2010/main" val="5162254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35" tIns="45718" rIns="91435" bIns="45718" rtlCol="0"/>
          <a:lstStyle>
            <a:lvl1pPr algn="l">
              <a:defRPr sz="1200">
                <a:solidFill>
                  <a:schemeClr val="tx1"/>
                </a:solidFill>
              </a:defRPr>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35" tIns="45718" rIns="91435" bIns="45718" rtlCol="0"/>
          <a:lstStyle>
            <a:lvl1pPr algn="r">
              <a:defRPr sz="1200">
                <a:solidFill>
                  <a:schemeClr val="tx1"/>
                </a:solidFill>
              </a:defRPr>
            </a:lvl1pPr>
          </a:lstStyle>
          <a:p>
            <a:fld id="{D677E230-58DD-43ED-96A1-552DDAB53532}" type="datetimeFigureOut">
              <a:rPr lang="en-US" smtClean="0"/>
              <a:pPr/>
              <a:t>5/20/2019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35" tIns="45718" rIns="91435" bIns="45718"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35" tIns="45718" rIns="91435" bIns="4571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35" tIns="45718" rIns="91435" bIns="45718" rtlCol="0" anchor="b"/>
          <a:lstStyle>
            <a:lvl1pPr algn="l">
              <a:defRPr sz="1200">
                <a:solidFill>
                  <a:schemeClr val="tx1"/>
                </a:solidFill>
              </a:defRPr>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35" tIns="45718" rIns="91435" bIns="45718" rtlCol="0" anchor="b"/>
          <a:lstStyle>
            <a:lvl1pPr algn="r">
              <a:defRPr sz="1200">
                <a:solidFill>
                  <a:schemeClr val="tx1"/>
                </a:solidFill>
              </a:defRPr>
            </a:lvl1pPr>
          </a:lstStyle>
          <a:p>
            <a:fld id="{841221E5-7225-48EB-A4EE-420E7BFCF705}" type="slidenum">
              <a:rPr lang="en-US" smtClean="0"/>
              <a:pPr/>
              <a:t>‹#›</a:t>
            </a:fld>
            <a:endParaRPr lang="en-US"/>
          </a:p>
        </p:txBody>
      </p:sp>
    </p:spTree>
    <p:extLst>
      <p:ext uri="{BB962C8B-B14F-4D97-AF65-F5344CB8AC3E}">
        <p14:creationId xmlns:p14="http://schemas.microsoft.com/office/powerpoint/2010/main" val="1556669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200" kern="1200">
        <a:solidFill>
          <a:schemeClr val="tx2"/>
        </a:solidFill>
        <a:latin typeface="+mn-lt"/>
        <a:ea typeface="+mn-ea"/>
        <a:cs typeface="+mn-cs"/>
      </a:defRPr>
    </a:lvl2pPr>
    <a:lvl3pPr marL="914400" algn="l" defTabSz="914400" rtl="0" eaLnBrk="1" latinLnBrk="0" hangingPunct="1">
      <a:defRPr sz="1200" kern="1200">
        <a:solidFill>
          <a:schemeClr val="tx2"/>
        </a:solidFill>
        <a:latin typeface="+mn-lt"/>
        <a:ea typeface="+mn-ea"/>
        <a:cs typeface="+mn-cs"/>
      </a:defRPr>
    </a:lvl3pPr>
    <a:lvl4pPr marL="1371600" algn="l" defTabSz="914400" rtl="0" eaLnBrk="1" latinLnBrk="0" hangingPunct="1">
      <a:defRPr sz="1200" kern="1200">
        <a:solidFill>
          <a:schemeClr val="tx2"/>
        </a:solidFill>
        <a:latin typeface="+mn-lt"/>
        <a:ea typeface="+mn-ea"/>
        <a:cs typeface="+mn-cs"/>
      </a:defRPr>
    </a:lvl4pPr>
    <a:lvl5pPr marL="1828800" algn="l" defTabSz="914400" rtl="0" eaLnBrk="1" latinLnBrk="0" hangingPunct="1">
      <a:defRPr sz="1200" kern="1200">
        <a:solidFill>
          <a:schemeClr val="tx2"/>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doi.gov/aviation/commercial-drone-alliances-inaugural-industry-heroes-award-winners-named-drone-world-expo" TargetMode="External"/><Relationship Id="rId2" Type="http://schemas.openxmlformats.org/officeDocument/2006/relationships/slide" Target="../slides/slide1.xml"/><Relationship Id="rId1" Type="http://schemas.openxmlformats.org/officeDocument/2006/relationships/notesMaster" Target="../notesMasters/notesMaster1.xml"/><Relationship Id="rId5" Type="http://schemas.openxmlformats.org/officeDocument/2006/relationships/hyperlink" Target="http://insideunmannedsystems.com/uav-pioneer-bathrick-a-finalist-for-government-service-award/" TargetMode="External"/><Relationship Id="rId4" Type="http://schemas.openxmlformats.org/officeDocument/2006/relationships/hyperlink" Target="https://www.expouav.com/news/latest/the-top-7-drone-visionaries-in-7-commercial-markets-surveying-mapping/"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0000"/>
              </a:lnSpc>
              <a:spcBef>
                <a:spcPts val="600"/>
              </a:spcBef>
              <a:spcAft>
                <a:spcPts val="1000"/>
              </a:spcAft>
            </a:pPr>
            <a:r>
              <a:rPr lang="en-US" sz="1200" b="1" dirty="0" smtClean="0">
                <a:effectLst/>
                <a:highlight>
                  <a:srgbClr val="FFFF00"/>
                </a:highlight>
                <a:latin typeface="Corbel" panose="020B0503020204020204" pitchFamily="34" charset="0"/>
                <a:ea typeface="SimSun" panose="02010600030101010101" pitchFamily="2" charset="-122"/>
                <a:cs typeface="Tahoma" panose="020B0604030504040204" pitchFamily="34" charset="0"/>
              </a:rPr>
              <a:t>Mark Bathrick Intro</a:t>
            </a:r>
            <a:r>
              <a:rPr lang="en-US" sz="1200" dirty="0" smtClean="0">
                <a:effectLst/>
                <a:latin typeface="Corbel" panose="020B0503020204020204" pitchFamily="34" charset="0"/>
                <a:ea typeface="SimSun" panose="02010600030101010101" pitchFamily="2" charset="-122"/>
                <a:cs typeface="Tahoma" panose="020B0604030504040204" pitchFamily="34" charset="0"/>
              </a:rPr>
              <a:t>:</a:t>
            </a:r>
          </a:p>
          <a:p>
            <a:pPr marL="342900" marR="0" lvl="0" indent="-342900">
              <a:lnSpc>
                <a:spcPct val="110000"/>
              </a:lnSpc>
              <a:spcBef>
                <a:spcPts val="600"/>
              </a:spcBef>
              <a:spcAft>
                <a:spcPts val="0"/>
              </a:spcAft>
              <a:buFont typeface="+mj-lt"/>
              <a:buAutoNum type="arabicPeriod"/>
            </a:pPr>
            <a:r>
              <a:rPr lang="en-US" sz="1200" b="1" dirty="0" smtClean="0">
                <a:effectLst/>
                <a:latin typeface="Corbel" panose="020B0503020204020204" pitchFamily="34" charset="0"/>
                <a:ea typeface="SimSun" panose="02010600030101010101" pitchFamily="2" charset="-122"/>
                <a:cs typeface="Tahoma" panose="020B0604030504040204" pitchFamily="34" charset="0"/>
              </a:rPr>
              <a:t>Over 30 years of technical, acquisition, program management, and operational experience in UAS.  </a:t>
            </a:r>
            <a:endParaRPr lang="en-US" sz="1200" dirty="0" smtClean="0">
              <a:effectLst/>
              <a:latin typeface="Corbel" panose="020B0503020204020204" pitchFamily="34" charset="0"/>
              <a:ea typeface="SimSun" panose="02010600030101010101" pitchFamily="2" charset="-122"/>
              <a:cs typeface="Tahoma" panose="020B0604030504040204" pitchFamily="34" charset="0"/>
            </a:endParaRPr>
          </a:p>
          <a:p>
            <a:pPr marL="342900" marR="0" lvl="0" indent="-342900">
              <a:lnSpc>
                <a:spcPct val="110000"/>
              </a:lnSpc>
              <a:spcBef>
                <a:spcPts val="0"/>
              </a:spcBef>
              <a:spcAft>
                <a:spcPts val="0"/>
              </a:spcAft>
              <a:buFont typeface="+mj-lt"/>
              <a:buAutoNum type="arabicPeriod"/>
            </a:pPr>
            <a:r>
              <a:rPr lang="en-US" sz="1200" dirty="0" smtClean="0">
                <a:effectLst/>
                <a:latin typeface="Corbel" panose="020B0503020204020204" pitchFamily="34" charset="0"/>
                <a:ea typeface="SimSun" panose="02010600030101010101" pitchFamily="2" charset="-122"/>
                <a:cs typeface="Tahoma" panose="020B0604030504040204" pitchFamily="34" charset="0"/>
              </a:rPr>
              <a:t>Retired Navy CAPTAIN, a </a:t>
            </a:r>
            <a:r>
              <a:rPr lang="en-US" sz="1200" b="1" dirty="0" smtClean="0">
                <a:effectLst/>
                <a:latin typeface="Corbel" panose="020B0503020204020204" pitchFamily="34" charset="0"/>
                <a:ea typeface="SimSun" panose="02010600030101010101" pitchFamily="2" charset="-122"/>
                <a:cs typeface="Tahoma" panose="020B0604030504040204" pitchFamily="34" charset="0"/>
              </a:rPr>
              <a:t>TOPGUN</a:t>
            </a:r>
            <a:r>
              <a:rPr lang="en-US" sz="1200" dirty="0" smtClean="0">
                <a:effectLst/>
                <a:latin typeface="Corbel" panose="020B0503020204020204" pitchFamily="34" charset="0"/>
                <a:ea typeface="SimSun" panose="02010600030101010101" pitchFamily="2" charset="-122"/>
                <a:cs typeface="Tahoma" panose="020B0604030504040204" pitchFamily="34" charset="0"/>
              </a:rPr>
              <a:t> trained and </a:t>
            </a:r>
            <a:r>
              <a:rPr lang="en-US" sz="1200" b="1" dirty="0" smtClean="0">
                <a:effectLst/>
                <a:latin typeface="Corbel" panose="020B0503020204020204" pitchFamily="34" charset="0"/>
                <a:ea typeface="SimSun" panose="02010600030101010101" pitchFamily="2" charset="-122"/>
                <a:cs typeface="Tahoma" panose="020B0604030504040204" pitchFamily="34" charset="0"/>
              </a:rPr>
              <a:t>combat-experienced</a:t>
            </a:r>
            <a:r>
              <a:rPr lang="en-US" sz="1200" dirty="0" smtClean="0">
                <a:effectLst/>
                <a:latin typeface="Corbel" panose="020B0503020204020204" pitchFamily="34" charset="0"/>
                <a:ea typeface="SimSun" panose="02010600030101010101" pitchFamily="2" charset="-122"/>
                <a:cs typeface="Tahoma" panose="020B0604030504040204" pitchFamily="34" charset="0"/>
              </a:rPr>
              <a:t> Navy </a:t>
            </a:r>
            <a:r>
              <a:rPr lang="en-US" sz="1200" b="1" dirty="0" smtClean="0">
                <a:effectLst/>
                <a:latin typeface="Corbel" panose="020B0503020204020204" pitchFamily="34" charset="0"/>
                <a:ea typeface="SimSun" panose="02010600030101010101" pitchFamily="2" charset="-122"/>
                <a:cs typeface="Tahoma" panose="020B0604030504040204" pitchFamily="34" charset="0"/>
              </a:rPr>
              <a:t>TOMCAT</a:t>
            </a:r>
            <a:r>
              <a:rPr lang="en-US" sz="1200" dirty="0" smtClean="0">
                <a:effectLst/>
                <a:latin typeface="Corbel" panose="020B0503020204020204" pitchFamily="34" charset="0"/>
                <a:ea typeface="SimSun" panose="02010600030101010101" pitchFamily="2" charset="-122"/>
                <a:cs typeface="Tahoma" panose="020B0604030504040204" pitchFamily="34" charset="0"/>
              </a:rPr>
              <a:t> pilot.  Graduate of the prestigious Empire Test Pilots’ School in the UK (Navy only sends the top test pilot school candidate to this school each year).  Two squadron commands including Chief Test Pilot and commander of a Navy Flight Test Squadron with 19 Optionally Piloted Aircraft; received the Presidential award for the best base in the Navy in command of a major installation.</a:t>
            </a:r>
          </a:p>
          <a:p>
            <a:pPr marL="342900" marR="0" lvl="0" indent="-342900">
              <a:lnSpc>
                <a:spcPct val="110000"/>
              </a:lnSpc>
              <a:spcBef>
                <a:spcPts val="0"/>
              </a:spcBef>
              <a:spcAft>
                <a:spcPts val="0"/>
              </a:spcAft>
              <a:buFont typeface="+mj-lt"/>
              <a:buAutoNum type="arabicPeriod"/>
            </a:pPr>
            <a:r>
              <a:rPr lang="en-US" sz="1200" dirty="0" smtClean="0">
                <a:effectLst/>
                <a:latin typeface="Corbel" panose="020B0503020204020204" pitchFamily="34" charset="0"/>
                <a:ea typeface="SimSun" panose="02010600030101010101" pitchFamily="2" charset="-122"/>
                <a:cs typeface="Tahoma" panose="020B0604030504040204" pitchFamily="34" charset="0"/>
              </a:rPr>
              <a:t>Worked for the Chief of Naval Operations and Chairman, Joint Chiefs of Staff, Colin Powell in the Pentagon in high level finance and budget positions.</a:t>
            </a:r>
          </a:p>
          <a:p>
            <a:pPr marL="342900" marR="0" lvl="0" indent="-342900">
              <a:lnSpc>
                <a:spcPct val="110000"/>
              </a:lnSpc>
              <a:spcBef>
                <a:spcPts val="0"/>
              </a:spcBef>
              <a:spcAft>
                <a:spcPts val="0"/>
              </a:spcAft>
              <a:buFont typeface="+mj-lt"/>
              <a:buAutoNum type="arabicPeriod"/>
            </a:pPr>
            <a:r>
              <a:rPr lang="en-US" sz="1200" dirty="0" smtClean="0">
                <a:effectLst/>
                <a:latin typeface="Corbel" panose="020B0503020204020204" pitchFamily="34" charset="0"/>
                <a:ea typeface="SimSun" panose="02010600030101010101" pitchFamily="2" charset="-122"/>
                <a:cs typeface="Tahoma" panose="020B0604030504040204" pitchFamily="34" charset="0"/>
              </a:rPr>
              <a:t>4 years of land management experience as commanding officer of a 7,400 acre Navy base and leader of a regional collaborative wildland fire team consisting of two counties, three military bases, and five local towns.  Responsible for coordinating and implementing hazardous fuels treatment, preparedness, and inter-governmental agreements for firefighting mutual aid across &gt;100K acres. </a:t>
            </a:r>
          </a:p>
          <a:p>
            <a:pPr marL="342900" marR="0" lvl="0" indent="-342900">
              <a:lnSpc>
                <a:spcPct val="110000"/>
              </a:lnSpc>
              <a:spcBef>
                <a:spcPts val="0"/>
              </a:spcBef>
              <a:spcAft>
                <a:spcPts val="0"/>
              </a:spcAft>
              <a:buFont typeface="+mj-lt"/>
              <a:buAutoNum type="arabicPeriod"/>
            </a:pPr>
            <a:r>
              <a:rPr lang="en-US" sz="1200" dirty="0" smtClean="0">
                <a:effectLst/>
                <a:latin typeface="Corbel" panose="020B0503020204020204" pitchFamily="34" charset="0"/>
                <a:ea typeface="SimSun" panose="02010600030101010101" pitchFamily="2" charset="-122"/>
                <a:cs typeface="Tahoma" panose="020B0604030504040204" pitchFamily="34" charset="0"/>
              </a:rPr>
              <a:t> </a:t>
            </a:r>
            <a:r>
              <a:rPr lang="en-US" sz="1200" b="1" dirty="0" smtClean="0">
                <a:effectLst/>
                <a:latin typeface="Corbel" panose="020B0503020204020204" pitchFamily="34" charset="0"/>
                <a:ea typeface="SimSun" panose="02010600030101010101" pitchFamily="2" charset="-122"/>
                <a:cs typeface="Tahoma" panose="020B0604030504040204" pitchFamily="34" charset="0"/>
              </a:rPr>
              <a:t>13 years</a:t>
            </a:r>
            <a:r>
              <a:rPr lang="en-US" sz="1200" dirty="0" smtClean="0">
                <a:effectLst/>
                <a:latin typeface="Corbel" panose="020B0503020204020204" pitchFamily="34" charset="0"/>
                <a:ea typeface="SimSun" panose="02010600030101010101" pitchFamily="2" charset="-122"/>
                <a:cs typeface="Tahoma" panose="020B0604030504040204" pitchFamily="34" charset="0"/>
              </a:rPr>
              <a:t> as an SES, serving as </a:t>
            </a:r>
            <a:r>
              <a:rPr lang="en-US" sz="1200" b="1" dirty="0" smtClean="0">
                <a:effectLst/>
                <a:latin typeface="Corbel" panose="020B0503020204020204" pitchFamily="34" charset="0"/>
                <a:ea typeface="SimSun" panose="02010600030101010101" pitchFamily="2" charset="-122"/>
                <a:cs typeface="Tahoma" panose="020B0604030504040204" pitchFamily="34" charset="0"/>
              </a:rPr>
              <a:t>Director</a:t>
            </a:r>
            <a:r>
              <a:rPr lang="en-US" sz="1200" dirty="0" smtClean="0">
                <a:effectLst/>
                <a:latin typeface="Corbel" panose="020B0503020204020204" pitchFamily="34" charset="0"/>
                <a:ea typeface="SimSun" panose="02010600030101010101" pitchFamily="2" charset="-122"/>
                <a:cs typeface="Tahoma" panose="020B0604030504040204" pitchFamily="34" charset="0"/>
              </a:rPr>
              <a:t> of the Office of Aviation Services and the </a:t>
            </a:r>
            <a:r>
              <a:rPr lang="en-US" sz="1200" b="1" dirty="0" smtClean="0">
                <a:effectLst/>
                <a:latin typeface="Corbel" panose="020B0503020204020204" pitchFamily="34" charset="0"/>
                <a:ea typeface="SimSun" panose="02010600030101010101" pitchFamily="2" charset="-122"/>
                <a:cs typeface="Tahoma" panose="020B0604030504040204" pitchFamily="34" charset="0"/>
              </a:rPr>
              <a:t>visionary</a:t>
            </a:r>
            <a:r>
              <a:rPr lang="en-US" sz="1200" dirty="0" smtClean="0">
                <a:effectLst/>
                <a:latin typeface="Corbel" panose="020B0503020204020204" pitchFamily="34" charset="0"/>
                <a:ea typeface="SimSun" panose="02010600030101010101" pitchFamily="2" charset="-122"/>
                <a:cs typeface="Tahoma" panose="020B0604030504040204" pitchFamily="34" charset="0"/>
              </a:rPr>
              <a:t> </a:t>
            </a:r>
            <a:r>
              <a:rPr lang="en-US" sz="1200" b="1" dirty="0" smtClean="0">
                <a:effectLst/>
                <a:latin typeface="Corbel" panose="020B0503020204020204" pitchFamily="34" charset="0"/>
                <a:ea typeface="SimSun" panose="02010600030101010101" pitchFamily="2" charset="-122"/>
                <a:cs typeface="Tahoma" panose="020B0604030504040204" pitchFamily="34" charset="0"/>
              </a:rPr>
              <a:t>architect</a:t>
            </a:r>
            <a:r>
              <a:rPr lang="en-US" sz="1200" dirty="0" smtClean="0">
                <a:effectLst/>
                <a:latin typeface="Corbel" panose="020B0503020204020204" pitchFamily="34" charset="0"/>
                <a:ea typeface="SimSun" panose="02010600030101010101" pitchFamily="2" charset="-122"/>
                <a:cs typeface="Tahoma" panose="020B0604030504040204" pitchFamily="34" charset="0"/>
              </a:rPr>
              <a:t> of Interior’s award-winning </a:t>
            </a:r>
            <a:r>
              <a:rPr lang="en-US" sz="1200" b="1" dirty="0" smtClean="0">
                <a:effectLst/>
                <a:latin typeface="Corbel" panose="020B0503020204020204" pitchFamily="34" charset="0"/>
                <a:ea typeface="SimSun" panose="02010600030101010101" pitchFamily="2" charset="-122"/>
                <a:cs typeface="Tahoma" panose="020B0604030504040204" pitchFamily="34" charset="0"/>
              </a:rPr>
              <a:t>UAS</a:t>
            </a:r>
            <a:r>
              <a:rPr lang="en-US" sz="1200" dirty="0" smtClean="0">
                <a:effectLst/>
                <a:latin typeface="Corbel" panose="020B0503020204020204" pitchFamily="34" charset="0"/>
                <a:ea typeface="SimSun" panose="02010600030101010101" pitchFamily="2" charset="-122"/>
                <a:cs typeface="Tahoma" panose="020B0604030504040204" pitchFamily="34" charset="0"/>
              </a:rPr>
              <a:t> program.  Recipient of the </a:t>
            </a:r>
            <a:r>
              <a:rPr lang="en-US" sz="1200" u="sng" dirty="0" smtClean="0">
                <a:solidFill>
                  <a:srgbClr val="005DBA"/>
                </a:solidFill>
                <a:effectLst/>
                <a:latin typeface="Corbel" panose="020B0503020204020204" pitchFamily="34" charset="0"/>
                <a:ea typeface="SimSun" panose="02010600030101010101" pitchFamily="2" charset="-122"/>
                <a:cs typeface="Tahoma" panose="020B0604030504040204" pitchFamily="34" charset="0"/>
                <a:hlinkClick r:id="rId3"/>
              </a:rPr>
              <a:t>Commercial Drone Alliance’s 2017 “Industry Heroes, End-User Innovator Award</a:t>
            </a:r>
            <a:r>
              <a:rPr lang="en-US" sz="1200" dirty="0" smtClean="0">
                <a:effectLst/>
                <a:latin typeface="Corbel" panose="020B0503020204020204" pitchFamily="34" charset="0"/>
                <a:ea typeface="SimSun" panose="02010600030101010101" pitchFamily="2" charset="-122"/>
                <a:cs typeface="Tahoma" panose="020B0604030504040204" pitchFamily="34" charset="0"/>
              </a:rPr>
              <a:t>.  Selected by Commercial UAV News as one of the </a:t>
            </a:r>
            <a:r>
              <a:rPr lang="en-US" sz="1200" u="sng" dirty="0" smtClean="0">
                <a:solidFill>
                  <a:srgbClr val="005DBA"/>
                </a:solidFill>
                <a:effectLst/>
                <a:latin typeface="Corbel" panose="020B0503020204020204" pitchFamily="34" charset="0"/>
                <a:ea typeface="SimSun" panose="02010600030101010101" pitchFamily="2" charset="-122"/>
                <a:cs typeface="Tahoma" panose="020B0604030504040204" pitchFamily="34" charset="0"/>
                <a:hlinkClick r:id="rId4"/>
              </a:rPr>
              <a:t>Top 7 Drone Visionaries in Commercial Markets</a:t>
            </a:r>
            <a:r>
              <a:rPr lang="en-US" sz="1200" dirty="0" smtClean="0">
                <a:effectLst/>
                <a:latin typeface="Corbel" panose="020B0503020204020204" pitchFamily="34" charset="0"/>
                <a:ea typeface="SimSun" panose="02010600030101010101" pitchFamily="2" charset="-122"/>
                <a:cs typeface="Tahoma" panose="020B0604030504040204" pitchFamily="34" charset="0"/>
              </a:rPr>
              <a:t> (2018).  Selected as a </a:t>
            </a:r>
            <a:r>
              <a:rPr lang="en-US" sz="1200" u="sng" dirty="0" smtClean="0">
                <a:solidFill>
                  <a:srgbClr val="005DBA"/>
                </a:solidFill>
                <a:effectLst/>
                <a:latin typeface="Corbel" panose="020B0503020204020204" pitchFamily="34" charset="0"/>
                <a:ea typeface="SimSun" panose="02010600030101010101" pitchFamily="2" charset="-122"/>
                <a:cs typeface="Tahoma" panose="020B0604030504040204" pitchFamily="34" charset="0"/>
                <a:hlinkClick r:id="rId5"/>
              </a:rPr>
              <a:t>2018 finalist for the Partnership for Public Service’s Samuel J </a:t>
            </a:r>
            <a:r>
              <a:rPr lang="en-US" sz="1200" u="sng" dirty="0" err="1" smtClean="0">
                <a:solidFill>
                  <a:srgbClr val="005DBA"/>
                </a:solidFill>
                <a:effectLst/>
                <a:latin typeface="Corbel" panose="020B0503020204020204" pitchFamily="34" charset="0"/>
                <a:ea typeface="SimSun" panose="02010600030101010101" pitchFamily="2" charset="-122"/>
                <a:cs typeface="Tahoma" panose="020B0604030504040204" pitchFamily="34" charset="0"/>
                <a:hlinkClick r:id="rId5"/>
              </a:rPr>
              <a:t>Heyman</a:t>
            </a:r>
            <a:r>
              <a:rPr lang="en-US" sz="1200" u="sng" dirty="0" smtClean="0">
                <a:solidFill>
                  <a:srgbClr val="005DBA"/>
                </a:solidFill>
                <a:effectLst/>
                <a:latin typeface="Corbel" panose="020B0503020204020204" pitchFamily="34" charset="0"/>
                <a:ea typeface="SimSun" panose="02010600030101010101" pitchFamily="2" charset="-122"/>
                <a:cs typeface="Tahoma" panose="020B0604030504040204" pitchFamily="34" charset="0"/>
                <a:hlinkClick r:id="rId5"/>
              </a:rPr>
              <a:t> Service to America Medal </a:t>
            </a:r>
            <a:r>
              <a:rPr lang="en-US" sz="1200" dirty="0" smtClean="0">
                <a:effectLst/>
                <a:latin typeface="Corbel" panose="020B0503020204020204" pitchFamily="34" charset="0"/>
                <a:ea typeface="SimSun" panose="02010600030101010101" pitchFamily="2" charset="-122"/>
                <a:cs typeface="Tahoma" panose="020B0604030504040204" pitchFamily="34" charset="0"/>
              </a:rPr>
              <a:t>for having successfully </a:t>
            </a:r>
            <a:r>
              <a:rPr lang="en-US" sz="1200" u="sng" dirty="0" smtClean="0">
                <a:effectLst/>
                <a:latin typeface="Corbel" panose="020B0503020204020204" pitchFamily="34" charset="0"/>
                <a:ea typeface="SimSun" panose="02010600030101010101" pitchFamily="2" charset="-122"/>
                <a:cs typeface="Tahoma" panose="020B0604030504040204" pitchFamily="34" charset="0"/>
              </a:rPr>
              <a:t>developed the largest, most respected non-military UAS program with no </a:t>
            </a:r>
            <a:r>
              <a:rPr lang="en-US" sz="1200" b="1" u="sng" dirty="0" smtClean="0">
                <a:effectLst/>
                <a:latin typeface="Corbel" panose="020B0503020204020204" pitchFamily="34" charset="0"/>
                <a:ea typeface="SimSun" panose="02010600030101010101" pitchFamily="2" charset="-122"/>
                <a:cs typeface="Tahoma" panose="020B0604030504040204" pitchFamily="34" charset="0"/>
              </a:rPr>
              <a:t>zero additional</a:t>
            </a:r>
            <a:r>
              <a:rPr lang="en-US" sz="1200" u="sng" dirty="0" smtClean="0">
                <a:effectLst/>
                <a:latin typeface="Corbel" panose="020B0503020204020204" pitchFamily="34" charset="0"/>
                <a:ea typeface="SimSun" panose="02010600030101010101" pitchFamily="2" charset="-122"/>
                <a:cs typeface="Tahoma" panose="020B0604030504040204" pitchFamily="34" charset="0"/>
              </a:rPr>
              <a:t> funding or personnel</a:t>
            </a:r>
            <a:r>
              <a:rPr lang="en-US" sz="1200" dirty="0" smtClean="0">
                <a:effectLst/>
                <a:latin typeface="Corbel" panose="020B0503020204020204" pitchFamily="34" charset="0"/>
                <a:ea typeface="SimSun" panose="02010600030101010101" pitchFamily="2" charset="-122"/>
                <a:cs typeface="Tahoma" panose="020B0604030504040204" pitchFamily="34" charset="0"/>
              </a:rPr>
              <a:t>.</a:t>
            </a:r>
          </a:p>
          <a:p>
            <a:pPr marL="342900" marR="0" lvl="0" indent="-342900">
              <a:lnSpc>
                <a:spcPct val="110000"/>
              </a:lnSpc>
              <a:spcBef>
                <a:spcPts val="0"/>
              </a:spcBef>
              <a:spcAft>
                <a:spcPts val="1000"/>
              </a:spcAft>
              <a:buFont typeface="+mj-lt"/>
              <a:buAutoNum type="arabicPeriod"/>
            </a:pPr>
            <a:r>
              <a:rPr lang="en-US" sz="1200" dirty="0" smtClean="0">
                <a:effectLst/>
                <a:latin typeface="Corbel" panose="020B0503020204020204" pitchFamily="34" charset="0"/>
                <a:ea typeface="SimSun" panose="02010600030101010101" pitchFamily="2" charset="-122"/>
                <a:cs typeface="Tahoma" panose="020B0604030504040204" pitchFamily="34" charset="0"/>
              </a:rPr>
              <a:t>Under Mark’s leadership and implementation of international industry quality management practices, OAS is currently managing </a:t>
            </a:r>
            <a:r>
              <a:rPr lang="en-US" sz="1200" b="1" dirty="0" smtClean="0">
                <a:effectLst/>
                <a:latin typeface="Corbel" panose="020B0503020204020204" pitchFamily="34" charset="0"/>
                <a:ea typeface="SimSun" panose="02010600030101010101" pitchFamily="2" charset="-122"/>
                <a:cs typeface="Tahoma" panose="020B0604030504040204" pitchFamily="34" charset="0"/>
              </a:rPr>
              <a:t>54%</a:t>
            </a:r>
            <a:r>
              <a:rPr lang="en-US" sz="1200" dirty="0" smtClean="0">
                <a:effectLst/>
                <a:latin typeface="Corbel" panose="020B0503020204020204" pitchFamily="34" charset="0"/>
                <a:ea typeface="SimSun" panose="02010600030101010101" pitchFamily="2" charset="-122"/>
                <a:cs typeface="Tahoma" panose="020B0604030504040204" pitchFamily="34" charset="0"/>
              </a:rPr>
              <a:t> </a:t>
            </a:r>
            <a:r>
              <a:rPr lang="en-US" sz="1200" u="sng" dirty="0" smtClean="0">
                <a:effectLst/>
                <a:latin typeface="Corbel" panose="020B0503020204020204" pitchFamily="34" charset="0"/>
                <a:ea typeface="SimSun" panose="02010600030101010101" pitchFamily="2" charset="-122"/>
                <a:cs typeface="Tahoma" panose="020B0604030504040204" pitchFamily="34" charset="0"/>
              </a:rPr>
              <a:t>more</a:t>
            </a:r>
            <a:r>
              <a:rPr lang="en-US" sz="1200" dirty="0" smtClean="0">
                <a:effectLst/>
                <a:latin typeface="Corbel" panose="020B0503020204020204" pitchFamily="34" charset="0"/>
                <a:ea typeface="SimSun" panose="02010600030101010101" pitchFamily="2" charset="-122"/>
                <a:cs typeface="Tahoma" panose="020B0604030504040204" pitchFamily="34" charset="0"/>
              </a:rPr>
              <a:t> aviation contracts, </a:t>
            </a:r>
            <a:r>
              <a:rPr lang="en-US" sz="1200" b="1" dirty="0" smtClean="0">
                <a:effectLst/>
                <a:latin typeface="Corbel" panose="020B0503020204020204" pitchFamily="34" charset="0"/>
                <a:ea typeface="SimSun" panose="02010600030101010101" pitchFamily="2" charset="-122"/>
                <a:cs typeface="Tahoma" panose="020B0604030504040204" pitchFamily="34" charset="0"/>
              </a:rPr>
              <a:t>540%</a:t>
            </a:r>
            <a:r>
              <a:rPr lang="en-US" sz="1200" dirty="0" smtClean="0">
                <a:effectLst/>
                <a:latin typeface="Corbel" panose="020B0503020204020204" pitchFamily="34" charset="0"/>
                <a:ea typeface="SimSun" panose="02010600030101010101" pitchFamily="2" charset="-122"/>
                <a:cs typeface="Tahoma" panose="020B0604030504040204" pitchFamily="34" charset="0"/>
              </a:rPr>
              <a:t> </a:t>
            </a:r>
            <a:r>
              <a:rPr lang="en-US" sz="1200" u="sng" dirty="0" smtClean="0">
                <a:effectLst/>
                <a:latin typeface="Corbel" panose="020B0503020204020204" pitchFamily="34" charset="0"/>
                <a:ea typeface="SimSun" panose="02010600030101010101" pitchFamily="2" charset="-122"/>
                <a:cs typeface="Tahoma" panose="020B0604030504040204" pitchFamily="34" charset="0"/>
              </a:rPr>
              <a:t>more</a:t>
            </a:r>
            <a:r>
              <a:rPr lang="en-US" sz="1200" dirty="0" smtClean="0">
                <a:effectLst/>
                <a:latin typeface="Corbel" panose="020B0503020204020204" pitchFamily="34" charset="0"/>
                <a:ea typeface="SimSun" panose="02010600030101010101" pitchFamily="2" charset="-122"/>
                <a:cs typeface="Tahoma" panose="020B0604030504040204" pitchFamily="34" charset="0"/>
              </a:rPr>
              <a:t> fleet aircraft, </a:t>
            </a:r>
            <a:r>
              <a:rPr lang="en-US" sz="1200" b="1" dirty="0" smtClean="0">
                <a:effectLst/>
                <a:latin typeface="Corbel" panose="020B0503020204020204" pitchFamily="34" charset="0"/>
                <a:ea typeface="SimSun" panose="02010600030101010101" pitchFamily="2" charset="-122"/>
                <a:cs typeface="Tahoma" panose="020B0604030504040204" pitchFamily="34" charset="0"/>
              </a:rPr>
              <a:t>400%</a:t>
            </a:r>
            <a:r>
              <a:rPr lang="en-US" sz="1200" dirty="0" smtClean="0">
                <a:effectLst/>
                <a:latin typeface="Corbel" panose="020B0503020204020204" pitchFamily="34" charset="0"/>
                <a:ea typeface="SimSun" panose="02010600030101010101" pitchFamily="2" charset="-122"/>
                <a:cs typeface="Tahoma" panose="020B0604030504040204" pitchFamily="34" charset="0"/>
              </a:rPr>
              <a:t> </a:t>
            </a:r>
            <a:r>
              <a:rPr lang="en-US" sz="1200" u="sng" dirty="0" smtClean="0">
                <a:effectLst/>
                <a:latin typeface="Corbel" panose="020B0503020204020204" pitchFamily="34" charset="0"/>
                <a:ea typeface="SimSun" panose="02010600030101010101" pitchFamily="2" charset="-122"/>
                <a:cs typeface="Tahoma" panose="020B0604030504040204" pitchFamily="34" charset="0"/>
              </a:rPr>
              <a:t>more</a:t>
            </a:r>
            <a:r>
              <a:rPr lang="en-US" sz="1200" dirty="0" smtClean="0">
                <a:effectLst/>
                <a:latin typeface="Corbel" panose="020B0503020204020204" pitchFamily="34" charset="0"/>
                <a:ea typeface="SimSun" panose="02010600030101010101" pitchFamily="2" charset="-122"/>
                <a:cs typeface="Tahoma" panose="020B0604030504040204" pitchFamily="34" charset="0"/>
              </a:rPr>
              <a:t> fleet pilots, and supporting </a:t>
            </a:r>
            <a:r>
              <a:rPr lang="en-US" sz="1200" b="1" dirty="0" smtClean="0">
                <a:effectLst/>
                <a:latin typeface="Corbel" panose="020B0503020204020204" pitchFamily="34" charset="0"/>
                <a:ea typeface="SimSun" panose="02010600030101010101" pitchFamily="2" charset="-122"/>
                <a:cs typeface="Tahoma" panose="020B0604030504040204" pitchFamily="34" charset="0"/>
              </a:rPr>
              <a:t>21%</a:t>
            </a:r>
            <a:r>
              <a:rPr lang="en-US" sz="1200" dirty="0" smtClean="0">
                <a:effectLst/>
                <a:latin typeface="Corbel" panose="020B0503020204020204" pitchFamily="34" charset="0"/>
                <a:ea typeface="SimSun" panose="02010600030101010101" pitchFamily="2" charset="-122"/>
                <a:cs typeface="Tahoma" panose="020B0604030504040204" pitchFamily="34" charset="0"/>
              </a:rPr>
              <a:t> </a:t>
            </a:r>
            <a:r>
              <a:rPr lang="en-US" sz="1200" u="sng" dirty="0" smtClean="0">
                <a:effectLst/>
                <a:latin typeface="Corbel" panose="020B0503020204020204" pitchFamily="34" charset="0"/>
                <a:ea typeface="SimSun" panose="02010600030101010101" pitchFamily="2" charset="-122"/>
                <a:cs typeface="Tahoma" panose="020B0604030504040204" pitchFamily="34" charset="0"/>
              </a:rPr>
              <a:t>more</a:t>
            </a:r>
            <a:r>
              <a:rPr lang="en-US" sz="1200" dirty="0" smtClean="0">
                <a:effectLst/>
                <a:latin typeface="Corbel" panose="020B0503020204020204" pitchFamily="34" charset="0"/>
                <a:ea typeface="SimSun" panose="02010600030101010101" pitchFamily="2" charset="-122"/>
                <a:cs typeface="Tahoma" panose="020B0604030504040204" pitchFamily="34" charset="0"/>
              </a:rPr>
              <a:t> bureau aviation units, with </a:t>
            </a:r>
            <a:r>
              <a:rPr lang="en-US" sz="1200" b="1" dirty="0" smtClean="0">
                <a:effectLst/>
                <a:latin typeface="Corbel" panose="020B0503020204020204" pitchFamily="34" charset="0"/>
                <a:ea typeface="SimSun" panose="02010600030101010101" pitchFamily="2" charset="-122"/>
                <a:cs typeface="Tahoma" panose="020B0604030504040204" pitchFamily="34" charset="0"/>
              </a:rPr>
              <a:t>3% </a:t>
            </a:r>
            <a:r>
              <a:rPr lang="en-US" sz="1200" dirty="0" smtClean="0">
                <a:effectLst/>
                <a:latin typeface="Corbel" panose="020B0503020204020204" pitchFamily="34" charset="0"/>
                <a:ea typeface="SimSun" panose="02010600030101010101" pitchFamily="2" charset="-122"/>
                <a:cs typeface="Tahoma" panose="020B0604030504040204" pitchFamily="34" charset="0"/>
              </a:rPr>
              <a:t>fewer people and </a:t>
            </a:r>
            <a:r>
              <a:rPr lang="en-US" sz="1200" b="1" dirty="0" smtClean="0">
                <a:effectLst/>
                <a:latin typeface="Corbel" panose="020B0503020204020204" pitchFamily="34" charset="0"/>
                <a:ea typeface="SimSun" panose="02010600030101010101" pitchFamily="2" charset="-122"/>
                <a:cs typeface="Tahoma" panose="020B0604030504040204" pitchFamily="34" charset="0"/>
              </a:rPr>
              <a:t>21% </a:t>
            </a:r>
            <a:r>
              <a:rPr lang="en-US" sz="1200" dirty="0" smtClean="0">
                <a:effectLst/>
                <a:latin typeface="Corbel" panose="020B0503020204020204" pitchFamily="34" charset="0"/>
                <a:ea typeface="SimSun" panose="02010600030101010101" pitchFamily="2" charset="-122"/>
                <a:cs typeface="Tahoma" panose="020B0604030504040204" pitchFamily="34" charset="0"/>
              </a:rPr>
              <a:t>less inflation adjusted funding than in 2007.</a:t>
            </a:r>
          </a:p>
          <a:p>
            <a:pPr marL="342900" marR="0" lvl="0" indent="-342900">
              <a:lnSpc>
                <a:spcPct val="110000"/>
              </a:lnSpc>
              <a:spcBef>
                <a:spcPts val="0"/>
              </a:spcBef>
              <a:spcAft>
                <a:spcPts val="1000"/>
              </a:spcAft>
              <a:buFont typeface="+mj-lt"/>
              <a:buAutoNum type="arabicPeriod"/>
            </a:pPr>
            <a:endParaRPr lang="en-US" sz="1200" dirty="0" smtClean="0">
              <a:effectLst/>
              <a:latin typeface="Corbel" panose="020B0503020204020204" pitchFamily="34" charset="0"/>
              <a:ea typeface="SimSun" panose="02010600030101010101" pitchFamily="2" charset="-122"/>
              <a:cs typeface="Tahoma" panose="020B0604030504040204" pitchFamily="34" charset="0"/>
            </a:endParaRPr>
          </a:p>
          <a:p>
            <a:pPr marL="342900" marR="0" lvl="0" indent="-342900">
              <a:lnSpc>
                <a:spcPct val="110000"/>
              </a:lnSpc>
              <a:spcBef>
                <a:spcPts val="0"/>
              </a:spcBef>
              <a:spcAft>
                <a:spcPts val="1000"/>
              </a:spcAft>
              <a:buFont typeface="+mj-lt"/>
              <a:buAutoNum type="arabicPeriod"/>
            </a:pPr>
            <a:r>
              <a:rPr lang="en-US" sz="1200" dirty="0" smtClean="0">
                <a:effectLst/>
                <a:latin typeface="Corbel" panose="020B0503020204020204" pitchFamily="34" charset="0"/>
                <a:ea typeface="SimSun" panose="02010600030101010101" pitchFamily="2" charset="-122"/>
                <a:cs typeface="Tahoma" panose="020B0604030504040204" pitchFamily="34" charset="0"/>
              </a:rPr>
              <a:t>Mark’s 8 slides will</a:t>
            </a:r>
            <a:r>
              <a:rPr lang="en-US" sz="1200" baseline="0" dirty="0" smtClean="0">
                <a:effectLst/>
                <a:latin typeface="Corbel" panose="020B0503020204020204" pitchFamily="34" charset="0"/>
                <a:ea typeface="SimSun" panose="02010600030101010101" pitchFamily="2" charset="-122"/>
                <a:cs typeface="Tahoma" panose="020B0604030504040204" pitchFamily="34" charset="0"/>
              </a:rPr>
              <a:t> take about 17 minutes to go through, which will allow plenty of time for questions and discussion, so I’d ask that you please hold your questions until the end.</a:t>
            </a:r>
            <a:endParaRPr lang="en-US" sz="1200" dirty="0" smtClean="0">
              <a:effectLst/>
              <a:latin typeface="Corbel" panose="020B0503020204020204" pitchFamily="34" charset="0"/>
              <a:ea typeface="SimSun" panose="02010600030101010101" pitchFamily="2" charset="-122"/>
              <a:cs typeface="Tahoma" panose="020B0604030504040204" pitchFamily="34" charset="0"/>
            </a:endParaRPr>
          </a:p>
          <a:p>
            <a:endParaRPr lang="en-US" dirty="0"/>
          </a:p>
        </p:txBody>
      </p:sp>
      <p:sp>
        <p:nvSpPr>
          <p:cNvPr id="4" name="Slide Number Placeholder 3"/>
          <p:cNvSpPr>
            <a:spLocks noGrp="1"/>
          </p:cNvSpPr>
          <p:nvPr>
            <p:ph type="sldNum" sz="quarter" idx="10"/>
          </p:nvPr>
        </p:nvSpPr>
        <p:spPr/>
        <p:txBody>
          <a:bodyPr/>
          <a:lstStyle/>
          <a:p>
            <a:fld id="{841221E5-7225-48EB-A4EE-420E7BFCF705}" type="slidenum">
              <a:rPr lang="en-US" smtClean="0"/>
              <a:pPr/>
              <a:t>1</a:t>
            </a:fld>
            <a:endParaRPr lang="en-US"/>
          </a:p>
        </p:txBody>
      </p:sp>
    </p:spTree>
    <p:extLst>
      <p:ext uri="{BB962C8B-B14F-4D97-AF65-F5344CB8AC3E}">
        <p14:creationId xmlns:p14="http://schemas.microsoft.com/office/powerpoint/2010/main" val="18151285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2"/>
                </a:solidFill>
                <a:effectLst/>
                <a:latin typeface="+mn-lt"/>
                <a:ea typeface="+mn-ea"/>
                <a:cs typeface="+mn-cs"/>
              </a:rPr>
              <a:t>The President and the Department have taken a leadership position in active management of vegetation to reduce the risk of wildfire…….but,</a:t>
            </a:r>
          </a:p>
          <a:p>
            <a:r>
              <a:rPr lang="en-US" sz="1200" kern="1200" dirty="0" smtClean="0">
                <a:solidFill>
                  <a:schemeClr val="tx2"/>
                </a:solidFill>
                <a:effectLst/>
                <a:latin typeface="+mn-lt"/>
                <a:ea typeface="+mn-ea"/>
                <a:cs typeface="+mn-cs"/>
              </a:rPr>
              <a:t>We still fight fire </a:t>
            </a:r>
            <a:r>
              <a:rPr lang="en-US" sz="1200" b="1" i="1" kern="1200" dirty="0" smtClean="0">
                <a:solidFill>
                  <a:schemeClr val="tx2"/>
                </a:solidFill>
                <a:effectLst/>
                <a:latin typeface="+mn-lt"/>
                <a:ea typeface="+mn-ea"/>
                <a:cs typeface="+mn-cs"/>
              </a:rPr>
              <a:t>“the way we’ve always done it.”</a:t>
            </a:r>
            <a:r>
              <a:rPr lang="en-US" sz="1200" kern="1200" dirty="0" smtClean="0">
                <a:solidFill>
                  <a:schemeClr val="tx2"/>
                </a:solidFill>
                <a:effectLst/>
                <a:latin typeface="+mn-lt"/>
                <a:ea typeface="+mn-ea"/>
                <a:cs typeface="+mn-cs"/>
              </a:rPr>
              <a:t> …………..like reducing the risk of fire around your house, but not upgrading your fire department.</a:t>
            </a:r>
          </a:p>
          <a:p>
            <a:r>
              <a:rPr lang="en-US" sz="1200" kern="1200" dirty="0" smtClean="0">
                <a:solidFill>
                  <a:schemeClr val="tx2"/>
                </a:solidFill>
                <a:effectLst/>
                <a:latin typeface="+mn-lt"/>
                <a:ea typeface="+mn-ea"/>
                <a:cs typeface="+mn-cs"/>
              </a:rPr>
              <a:t>Interior’s leadership opportunity – Leverage DOD-developed/proven technology investment to triple the opportunity for initial and extended suppression of wildfires, likely saving hundreds of millions.</a:t>
            </a:r>
          </a:p>
          <a:p>
            <a:r>
              <a:rPr lang="en-US" sz="1200" kern="1200" dirty="0" smtClean="0">
                <a:solidFill>
                  <a:schemeClr val="tx2"/>
                </a:solidFill>
                <a:effectLst/>
                <a:latin typeface="+mn-lt"/>
                <a:ea typeface="+mn-ea"/>
                <a:cs typeface="+mn-cs"/>
              </a:rPr>
              <a:t>Good government – Interagency collaboration – Innovation</a:t>
            </a:r>
          </a:p>
          <a:p>
            <a:endParaRPr lang="en-US" dirty="0"/>
          </a:p>
        </p:txBody>
      </p:sp>
      <p:sp>
        <p:nvSpPr>
          <p:cNvPr id="4" name="Slide Number Placeholder 3"/>
          <p:cNvSpPr>
            <a:spLocks noGrp="1"/>
          </p:cNvSpPr>
          <p:nvPr>
            <p:ph type="sldNum" sz="quarter" idx="10"/>
          </p:nvPr>
        </p:nvSpPr>
        <p:spPr/>
        <p:txBody>
          <a:bodyPr/>
          <a:lstStyle/>
          <a:p>
            <a:fld id="{841221E5-7225-48EB-A4EE-420E7BFCF705}" type="slidenum">
              <a:rPr lang="en-US" smtClean="0"/>
              <a:pPr/>
              <a:t>2</a:t>
            </a:fld>
            <a:endParaRPr lang="en-US"/>
          </a:p>
        </p:txBody>
      </p:sp>
    </p:spTree>
    <p:extLst>
      <p:ext uri="{BB962C8B-B14F-4D97-AF65-F5344CB8AC3E}">
        <p14:creationId xmlns:p14="http://schemas.microsoft.com/office/powerpoint/2010/main" val="10233341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Shape 5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9" name="Shape 59"/>
          <p:cNvSpPr txBox="1">
            <a:spLocks noGrp="1"/>
          </p:cNvSpPr>
          <p:nvPr>
            <p:ph type="body" idx="1"/>
          </p:nvPr>
        </p:nvSpPr>
        <p:spPr>
          <a:xfrm>
            <a:off x="685802" y="4343400"/>
            <a:ext cx="5486399" cy="4114800"/>
          </a:xfrm>
          <a:prstGeom prst="rect">
            <a:avLst/>
          </a:prstGeom>
        </p:spPr>
        <p:txBody>
          <a:bodyPr lIns="91415" tIns="91415" rIns="91415" bIns="91415" anchor="t" anchorCtr="0">
            <a:noAutofit/>
          </a:bodyPr>
          <a:lstStyle/>
          <a:p>
            <a:pPr marL="336488" indent="-336488">
              <a:lnSpc>
                <a:spcPct val="115000"/>
              </a:lnSpc>
              <a:spcAft>
                <a:spcPts val="981"/>
              </a:spcAft>
              <a:buFont typeface="+mj-lt"/>
              <a:buAutoNum type="alphaUcPeriod"/>
            </a:pPr>
            <a:r>
              <a:rPr lang="en-US" b="1" dirty="0">
                <a:latin typeface="Cambria" panose="02040503050406030204" pitchFamily="18" charset="0"/>
              </a:rPr>
              <a:t>Fire is a natural part of our ecosystem, but………that doesn’t extend to the loss of human life, homes and businesses.</a:t>
            </a:r>
          </a:p>
          <a:p>
            <a:pPr marL="336488" indent="-336488">
              <a:lnSpc>
                <a:spcPct val="115000"/>
              </a:lnSpc>
              <a:spcAft>
                <a:spcPts val="981"/>
              </a:spcAft>
              <a:buFont typeface="+mj-lt"/>
              <a:buAutoNum type="alphaUcPeriod"/>
            </a:pPr>
            <a:r>
              <a:rPr lang="en-US" b="1" dirty="0">
                <a:latin typeface="Cambria" panose="02040503050406030204" pitchFamily="18" charset="0"/>
              </a:rPr>
              <a:t>When I retired from the Navy, I thought my direct involvement with war was over, but I soon learned, I was wrong.  Every year, there is an increasingly costly WAR on the Homefront, a war that we must address in new and innovative ways if we are to win this war and reduce the annual human, material, and economic loss that results.</a:t>
            </a:r>
          </a:p>
          <a:p>
            <a:pPr marL="342900" marR="0" lvl="0" indent="-342900">
              <a:lnSpc>
                <a:spcPct val="110000"/>
              </a:lnSpc>
              <a:spcBef>
                <a:spcPts val="0"/>
              </a:spcBef>
              <a:spcAft>
                <a:spcPts val="0"/>
              </a:spcAft>
              <a:buFont typeface="Arial" panose="020B0604020202020204" pitchFamily="34" charset="0"/>
              <a:buChar char="•"/>
              <a:tabLst>
                <a:tab pos="457200" algn="l"/>
              </a:tabLst>
            </a:pPr>
            <a:r>
              <a:rPr lang="en-US" sz="1200" dirty="0" smtClean="0">
                <a:effectLst/>
                <a:latin typeface="Corbel" panose="020B0503020204020204" pitchFamily="34" charset="0"/>
                <a:ea typeface="SimSun" panose="02010600030101010101" pitchFamily="2" charset="-122"/>
                <a:cs typeface="Times New Roman" panose="02020603050405020304" pitchFamily="18" charset="0"/>
              </a:rPr>
              <a:t>58,000+ wildfire starts.</a:t>
            </a:r>
          </a:p>
          <a:p>
            <a:pPr marL="342900" marR="0" lvl="0" indent="-342900">
              <a:lnSpc>
                <a:spcPct val="110000"/>
              </a:lnSpc>
              <a:spcBef>
                <a:spcPts val="0"/>
              </a:spcBef>
              <a:spcAft>
                <a:spcPts val="0"/>
              </a:spcAft>
              <a:buFont typeface="Arial" panose="020B0604020202020204" pitchFamily="34" charset="0"/>
              <a:buChar char="•"/>
              <a:tabLst>
                <a:tab pos="457200" algn="l"/>
              </a:tabLst>
            </a:pPr>
            <a:r>
              <a:rPr lang="en-US" sz="1200" dirty="0" smtClean="0">
                <a:effectLst/>
                <a:latin typeface="Corbel" panose="020B0503020204020204" pitchFamily="34" charset="0"/>
                <a:ea typeface="SimSun" panose="02010600030101010101" pitchFamily="2" charset="-122"/>
                <a:cs typeface="Times New Roman" panose="02020603050405020304" pitchFamily="18" charset="0"/>
              </a:rPr>
              <a:t>~9 million acres burned.</a:t>
            </a:r>
          </a:p>
          <a:p>
            <a:pPr marL="342900" marR="0" lvl="0" indent="-342900">
              <a:lnSpc>
                <a:spcPct val="110000"/>
              </a:lnSpc>
              <a:spcBef>
                <a:spcPts val="0"/>
              </a:spcBef>
              <a:spcAft>
                <a:spcPts val="0"/>
              </a:spcAft>
              <a:buFont typeface="Arial" panose="020B0604020202020204" pitchFamily="34" charset="0"/>
              <a:buChar char="•"/>
              <a:tabLst>
                <a:tab pos="457200" algn="l"/>
              </a:tabLst>
            </a:pPr>
            <a:r>
              <a:rPr lang="en-US" sz="1200" dirty="0" smtClean="0">
                <a:effectLst/>
                <a:latin typeface="Corbel" panose="020B0503020204020204" pitchFamily="34" charset="0"/>
                <a:ea typeface="SimSun" panose="02010600030101010101" pitchFamily="2" charset="-122"/>
                <a:cs typeface="Times New Roman" panose="02020603050405020304" pitchFamily="18" charset="0"/>
              </a:rPr>
              <a:t>$3 billion in suppression costs.  Total economic loss is 5-50X higher.</a:t>
            </a:r>
          </a:p>
          <a:p>
            <a:pPr marL="342900" marR="0" lvl="0" indent="-342900">
              <a:lnSpc>
                <a:spcPct val="110000"/>
              </a:lnSpc>
              <a:spcBef>
                <a:spcPts val="0"/>
              </a:spcBef>
              <a:spcAft>
                <a:spcPts val="0"/>
              </a:spcAft>
              <a:buFont typeface="Arial" panose="020B0604020202020204" pitchFamily="34" charset="0"/>
              <a:buChar char="•"/>
              <a:tabLst>
                <a:tab pos="457200" algn="l"/>
              </a:tabLst>
            </a:pPr>
            <a:r>
              <a:rPr lang="en-US" sz="1200" dirty="0" smtClean="0">
                <a:effectLst/>
                <a:latin typeface="Corbel" panose="020B0503020204020204" pitchFamily="34" charset="0"/>
                <a:ea typeface="SimSun" panose="02010600030101010101" pitchFamily="2" charset="-122"/>
                <a:cs typeface="Times New Roman" panose="02020603050405020304" pitchFamily="18" charset="0"/>
              </a:rPr>
              <a:t>Increasing direct civilian deaths – 104 in CA alone.</a:t>
            </a:r>
          </a:p>
          <a:p>
            <a:pPr marL="342900" marR="0" lvl="0" indent="-342900">
              <a:lnSpc>
                <a:spcPct val="110000"/>
              </a:lnSpc>
              <a:spcBef>
                <a:spcPts val="0"/>
              </a:spcBef>
              <a:spcAft>
                <a:spcPts val="0"/>
              </a:spcAft>
              <a:buFont typeface="Arial" panose="020B0604020202020204" pitchFamily="34" charset="0"/>
              <a:buChar char="•"/>
              <a:tabLst>
                <a:tab pos="457200" algn="l"/>
              </a:tabLst>
            </a:pPr>
            <a:r>
              <a:rPr lang="en-US" sz="1200" dirty="0" smtClean="0">
                <a:effectLst/>
                <a:latin typeface="Corbel" panose="020B0503020204020204" pitchFamily="34" charset="0"/>
                <a:ea typeface="SimSun" panose="02010600030101010101" pitchFamily="2" charset="-122"/>
                <a:cs typeface="Times New Roman" panose="02020603050405020304" pitchFamily="18" charset="0"/>
              </a:rPr>
              <a:t>&gt;25,000 homes, businesses destroyed.</a:t>
            </a:r>
          </a:p>
          <a:p>
            <a:pPr marL="342900" marR="0" lvl="0" indent="-342900">
              <a:lnSpc>
                <a:spcPct val="110000"/>
              </a:lnSpc>
              <a:spcBef>
                <a:spcPts val="0"/>
              </a:spcBef>
              <a:spcAft>
                <a:spcPts val="0"/>
              </a:spcAft>
              <a:buFont typeface="Arial" panose="020B0604020202020204" pitchFamily="34" charset="0"/>
              <a:buChar char="•"/>
              <a:tabLst>
                <a:tab pos="457200" algn="l"/>
              </a:tabLst>
            </a:pPr>
            <a:r>
              <a:rPr lang="en-US" sz="1200" dirty="0" smtClean="0">
                <a:effectLst/>
                <a:latin typeface="Corbel" panose="020B0503020204020204" pitchFamily="34" charset="0"/>
                <a:ea typeface="SimSun" panose="02010600030101010101" pitchFamily="2" charset="-122"/>
                <a:cs typeface="Times New Roman" panose="02020603050405020304" pitchFamily="18" charset="0"/>
              </a:rPr>
              <a:t>Annually, more Americans are threatened by wildfire than by war or terrorism.</a:t>
            </a:r>
            <a:endParaRPr lang="en-US" sz="1200" dirty="0">
              <a:effectLst/>
              <a:latin typeface="Corbel" panose="020B0503020204020204" pitchFamily="34"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7834738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2018 “WAR” Report.</a:t>
            </a:r>
          </a:p>
          <a:p>
            <a:endParaRPr lang="en-US" dirty="0" smtClean="0"/>
          </a:p>
          <a:p>
            <a:pPr marL="224325" indent="-224325">
              <a:buFont typeface="+mj-lt"/>
              <a:buAutoNum type="arabicPeriod"/>
            </a:pPr>
            <a:r>
              <a:rPr lang="en-US" dirty="0" smtClean="0"/>
              <a:t>In</a:t>
            </a:r>
            <a:r>
              <a:rPr lang="en-US" baseline="0" dirty="0" smtClean="0"/>
              <a:t> 2018, there were about 58,000 separate wildfire starts, an average number for a typical year.</a:t>
            </a:r>
          </a:p>
          <a:p>
            <a:pPr marL="224325" indent="-224325">
              <a:buFont typeface="+mj-lt"/>
              <a:buAutoNum type="arabicPeriod"/>
            </a:pPr>
            <a:r>
              <a:rPr lang="en-US" baseline="0" dirty="0" smtClean="0"/>
              <a:t>However, 2018 was an extraordinarily costly year for fire with about 9M acres burned and over $3B spent on efforts to suppress these fires (does not include the Preparedness costs to equip and train to fight the fires, the Emergency Stabilization and Burned Area Rehabilitation costs after the fire, or the long term economic loss that results from wildfires).</a:t>
            </a:r>
          </a:p>
          <a:p>
            <a:pPr marL="224325" indent="-224325">
              <a:buFont typeface="+mj-lt"/>
              <a:buAutoNum type="arabicPeriod"/>
            </a:pPr>
            <a:r>
              <a:rPr lang="en-US" baseline="0" dirty="0" smtClean="0"/>
              <a:t>Despite this, we continue to fight fire as we have done for a lifetime of years.  Today, as in 1930 when aviation was first used to deliver suppressants and retardant, aviation only supports our ground firefighters 8 of 24 hours each day.</a:t>
            </a:r>
          </a:p>
          <a:p>
            <a:pPr marL="224325" indent="-224325">
              <a:buFont typeface="+mj-lt"/>
              <a:buAutoNum type="arabicPeriod"/>
            </a:pPr>
            <a:r>
              <a:rPr lang="en-US" baseline="0" dirty="0" smtClean="0"/>
              <a:t>In 2018, as in previous years, the time aviation was unable to support our firefighters was often extended as lingering smoke grounded all manned aviation for days at a time.</a:t>
            </a:r>
          </a:p>
          <a:p>
            <a:pPr marL="224325" indent="-224325">
              <a:buFont typeface="+mj-lt"/>
              <a:buAutoNum type="arabicPeriod"/>
            </a:pPr>
            <a:r>
              <a:rPr lang="en-US" baseline="0" dirty="0" smtClean="0"/>
              <a:t>Another factor that hinders our ability to keep wildfires from growing into the few large ones that consume the vast majority of funds and cause the most loss is the fact that 20%-50% of all wildfires are discovered outside traditional aviation coverage hours, allowing these wildfires to burn untreated for up to 16 hours……imagine if your house were on fire, but the fire department was unable to attack the fire until up to 16 hours after it started?</a:t>
            </a:r>
          </a:p>
          <a:p>
            <a:pPr marL="224325" indent="-224325">
              <a:buFont typeface="+mj-lt"/>
              <a:buAutoNum type="arabicPeriod"/>
            </a:pPr>
            <a:r>
              <a:rPr lang="en-US" baseline="0" dirty="0" smtClean="0"/>
              <a:t>Another fact that limits our ability to win individual battles in this war is the fact that maps of the fire area and intel related to fire behavior is often 18-24 hours old, obtained from a severely limited (2) number of infrared mapping aircraft that are available.</a:t>
            </a:r>
          </a:p>
          <a:p>
            <a:pPr marL="224325" indent="-224325">
              <a:buFont typeface="+mj-lt"/>
              <a:buAutoNum type="arabicPeriod"/>
            </a:pPr>
            <a:r>
              <a:rPr lang="en-US" baseline="0" dirty="0" smtClean="0"/>
              <a:t>Finally, as was the case in 1930, when water was first dropped from an aircraft on a wildfire, we still have NO outcome measures for the effectiveness of water or retardant drops on wildfires.</a:t>
            </a:r>
          </a:p>
          <a:p>
            <a:pPr marL="224325" indent="-224325">
              <a:buFont typeface="+mj-lt"/>
              <a:buAutoNum type="arabicPeriod"/>
            </a:pPr>
            <a:r>
              <a:rPr lang="en-US" baseline="0" dirty="0" smtClean="0"/>
              <a:t>However, drones provide us with the ability to “leap-frog” the historic and current pace of improvements and change the game, giving Incident Commanders the upper hand in this War.</a:t>
            </a:r>
          </a:p>
          <a:p>
            <a:pPr marL="342900" marR="0" lvl="0" indent="-342900">
              <a:lnSpc>
                <a:spcPct val="110000"/>
              </a:lnSpc>
              <a:spcBef>
                <a:spcPts val="0"/>
              </a:spcBef>
              <a:spcAft>
                <a:spcPts val="0"/>
              </a:spcAft>
              <a:buFont typeface="Arial" panose="020B0604020202020204" pitchFamily="34" charset="0"/>
              <a:buChar char="•"/>
              <a:tabLst>
                <a:tab pos="457200" algn="l"/>
              </a:tabLst>
            </a:pPr>
            <a:r>
              <a:rPr lang="en-US" sz="1200" dirty="0" smtClean="0">
                <a:effectLst/>
                <a:latin typeface="Corbel" panose="020B0503020204020204" pitchFamily="34" charset="0"/>
                <a:ea typeface="SimSun" panose="02010600030101010101" pitchFamily="2" charset="-122"/>
                <a:cs typeface="Times New Roman" panose="02020603050405020304" pitchFamily="18" charset="0"/>
              </a:rPr>
              <a:t>Current UAS “observe” but don’t “fight.”</a:t>
            </a:r>
          </a:p>
          <a:p>
            <a:pPr marL="342900" marR="0" lvl="0" indent="-342900">
              <a:lnSpc>
                <a:spcPct val="110000"/>
              </a:lnSpc>
              <a:spcBef>
                <a:spcPts val="0"/>
              </a:spcBef>
              <a:spcAft>
                <a:spcPts val="0"/>
              </a:spcAft>
              <a:buFont typeface="Arial" panose="020B0604020202020204" pitchFamily="34" charset="0"/>
              <a:buChar char="•"/>
              <a:tabLst>
                <a:tab pos="457200" algn="l"/>
              </a:tabLst>
            </a:pPr>
            <a:r>
              <a:rPr lang="en-US" sz="1200" dirty="0" smtClean="0">
                <a:effectLst/>
                <a:latin typeface="Corbel" panose="020B0503020204020204" pitchFamily="34" charset="0"/>
                <a:ea typeface="SimSun" panose="02010600030101010101" pitchFamily="2" charset="-122"/>
                <a:cs typeface="Times New Roman" panose="02020603050405020304" pitchFamily="18" charset="0"/>
              </a:rPr>
              <a:t>No outcome effectiveness measures = no credible planning factors.</a:t>
            </a:r>
          </a:p>
          <a:p>
            <a:pPr marL="342900" marR="0" lvl="0" indent="-342900">
              <a:lnSpc>
                <a:spcPct val="110000"/>
              </a:lnSpc>
              <a:spcBef>
                <a:spcPts val="0"/>
              </a:spcBef>
              <a:spcAft>
                <a:spcPts val="0"/>
              </a:spcAft>
              <a:buFont typeface="Arial" panose="020B0604020202020204" pitchFamily="34" charset="0"/>
              <a:buChar char="•"/>
              <a:tabLst>
                <a:tab pos="457200" algn="l"/>
              </a:tabLst>
            </a:pPr>
            <a:r>
              <a:rPr lang="en-US" sz="1200" dirty="0" smtClean="0">
                <a:effectLst/>
                <a:latin typeface="Corbel" panose="020B0503020204020204" pitchFamily="34" charset="0"/>
                <a:ea typeface="SimSun" panose="02010600030101010101" pitchFamily="2" charset="-122"/>
                <a:cs typeface="Times New Roman" panose="02020603050405020304" pitchFamily="18" charset="0"/>
              </a:rPr>
              <a:t>Aggressive wildfire risk reduction not matched with initiatives to improve fighting effectiveness. </a:t>
            </a:r>
          </a:p>
          <a:p>
            <a:pPr marL="224325" indent="-224325">
              <a:buFont typeface="+mj-lt"/>
              <a:buAutoNum type="arabicPeriod"/>
            </a:pPr>
            <a:endParaRPr lang="en-US" dirty="0"/>
          </a:p>
        </p:txBody>
      </p:sp>
      <p:sp>
        <p:nvSpPr>
          <p:cNvPr id="4" name="Slide Number Placeholder 3"/>
          <p:cNvSpPr>
            <a:spLocks noGrp="1"/>
          </p:cNvSpPr>
          <p:nvPr>
            <p:ph type="sldNum" sz="quarter" idx="10"/>
          </p:nvPr>
        </p:nvSpPr>
        <p:spPr/>
        <p:txBody>
          <a:bodyPr/>
          <a:lstStyle/>
          <a:p>
            <a:fld id="{841221E5-7225-48EB-A4EE-420E7BFCF705}" type="slidenum">
              <a:rPr lang="en-US" smtClean="0"/>
              <a:pPr/>
              <a:t>4</a:t>
            </a:fld>
            <a:endParaRPr lang="en-US"/>
          </a:p>
        </p:txBody>
      </p:sp>
    </p:spTree>
    <p:extLst>
      <p:ext uri="{BB962C8B-B14F-4D97-AF65-F5344CB8AC3E}">
        <p14:creationId xmlns:p14="http://schemas.microsoft.com/office/powerpoint/2010/main" val="32209974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0000"/>
              </a:lnSpc>
              <a:spcBef>
                <a:spcPts val="0"/>
              </a:spcBef>
              <a:spcAft>
                <a:spcPts val="0"/>
              </a:spcAft>
              <a:buFont typeface="Arial" panose="020B0604020202020204" pitchFamily="34" charset="0"/>
              <a:buChar char="•"/>
              <a:tabLst>
                <a:tab pos="457200" algn="l"/>
              </a:tabLst>
            </a:pPr>
            <a:r>
              <a:rPr lang="en-US" sz="1200" dirty="0" smtClean="0">
                <a:effectLst/>
                <a:latin typeface="Corbel" panose="020B0503020204020204" pitchFamily="34" charset="0"/>
                <a:ea typeface="SimSun" panose="02010600030101010101" pitchFamily="2" charset="-122"/>
                <a:cs typeface="Times New Roman" panose="02020603050405020304" pitchFamily="18" charset="0"/>
              </a:rPr>
              <a:t>Defined – Can be piloted from the cockpit or remotely.</a:t>
            </a:r>
          </a:p>
          <a:p>
            <a:pPr marL="342900" marR="0" lvl="0" indent="-342900">
              <a:lnSpc>
                <a:spcPct val="110000"/>
              </a:lnSpc>
              <a:spcBef>
                <a:spcPts val="0"/>
              </a:spcBef>
              <a:spcAft>
                <a:spcPts val="0"/>
              </a:spcAft>
              <a:buFont typeface="Arial" panose="020B0604020202020204" pitchFamily="34" charset="0"/>
              <a:buChar char="•"/>
              <a:tabLst>
                <a:tab pos="457200" algn="l"/>
              </a:tabLst>
            </a:pPr>
            <a:r>
              <a:rPr lang="en-US" sz="1200" dirty="0" smtClean="0">
                <a:effectLst/>
                <a:latin typeface="Corbel" panose="020B0503020204020204" pitchFamily="34" charset="0"/>
                <a:ea typeface="SimSun" panose="02010600030101010101" pitchFamily="2" charset="-122"/>
                <a:cs typeface="Times New Roman" panose="02020603050405020304" pitchFamily="18" charset="0"/>
              </a:rPr>
              <a:t>First use: WWII – Operations Aphrodite and Anvil (B-17, PB4Y).</a:t>
            </a:r>
          </a:p>
          <a:p>
            <a:pPr marL="342900" marR="0" lvl="0" indent="-342900">
              <a:lnSpc>
                <a:spcPct val="110000"/>
              </a:lnSpc>
              <a:spcBef>
                <a:spcPts val="0"/>
              </a:spcBef>
              <a:spcAft>
                <a:spcPts val="0"/>
              </a:spcAft>
              <a:buFont typeface="Arial" panose="020B0604020202020204" pitchFamily="34" charset="0"/>
              <a:buChar char="•"/>
              <a:tabLst>
                <a:tab pos="457200" algn="l"/>
              </a:tabLst>
            </a:pPr>
            <a:r>
              <a:rPr lang="en-US" sz="1200" dirty="0" smtClean="0">
                <a:effectLst/>
                <a:latin typeface="Corbel" panose="020B0503020204020204" pitchFamily="34" charset="0"/>
                <a:ea typeface="SimSun" panose="02010600030101010101" pitchFamily="2" charset="-122"/>
                <a:cs typeface="Times New Roman" panose="02020603050405020304" pitchFamily="18" charset="0"/>
              </a:rPr>
              <a:t>F6F Hellcat, F-86, F-100, F-102, F-104, F-106, F-4, F-16.</a:t>
            </a:r>
          </a:p>
          <a:p>
            <a:pPr marL="342900" marR="0" lvl="0" indent="-342900">
              <a:lnSpc>
                <a:spcPct val="110000"/>
              </a:lnSpc>
              <a:spcBef>
                <a:spcPts val="0"/>
              </a:spcBef>
              <a:spcAft>
                <a:spcPts val="0"/>
              </a:spcAft>
              <a:buFont typeface="Arial" panose="020B0604020202020204" pitchFamily="34" charset="0"/>
              <a:buChar char="•"/>
              <a:tabLst>
                <a:tab pos="457200" algn="l"/>
              </a:tabLst>
            </a:pPr>
            <a:r>
              <a:rPr lang="en-US" sz="1200" dirty="0" smtClean="0">
                <a:effectLst/>
                <a:latin typeface="Corbel" panose="020B0503020204020204" pitchFamily="34" charset="0"/>
                <a:ea typeface="SimSun" panose="02010600030101010101" pitchFamily="2" charset="-122"/>
                <a:cs typeface="Times New Roman" panose="02020603050405020304" pitchFamily="18" charset="0"/>
              </a:rPr>
              <a:t>2010 - $45.8M Navy contract – K-MAX firefighting helicopter kitted to OPH.</a:t>
            </a:r>
          </a:p>
          <a:p>
            <a:pPr marL="342900" marR="0" lvl="0" indent="-342900">
              <a:lnSpc>
                <a:spcPct val="110000"/>
              </a:lnSpc>
              <a:spcBef>
                <a:spcPts val="0"/>
              </a:spcBef>
              <a:spcAft>
                <a:spcPts val="0"/>
              </a:spcAft>
              <a:buFont typeface="Arial" panose="020B0604020202020204" pitchFamily="34" charset="0"/>
              <a:buChar char="•"/>
              <a:tabLst>
                <a:tab pos="457200" algn="l"/>
              </a:tabLst>
            </a:pPr>
            <a:r>
              <a:rPr lang="en-US" sz="1200" dirty="0" smtClean="0">
                <a:effectLst/>
                <a:latin typeface="Corbel" panose="020B0503020204020204" pitchFamily="34" charset="0"/>
                <a:ea typeface="SimSun" panose="02010600030101010101" pitchFamily="2" charset="-122"/>
                <a:cs typeface="Times New Roman" panose="02020603050405020304" pitchFamily="18" charset="0"/>
              </a:rPr>
              <a:t>2011 – 2014: USMC K-MAX OPH deployed to Afghanistan – 1,000’s of flights, mostly at night, 4.5 million lbs. of cargo @ $1,300 / hour.</a:t>
            </a:r>
          </a:p>
          <a:p>
            <a:pPr marL="342900" marR="0" lvl="0" indent="-342900">
              <a:lnSpc>
                <a:spcPct val="110000"/>
              </a:lnSpc>
              <a:spcBef>
                <a:spcPts val="0"/>
              </a:spcBef>
              <a:spcAft>
                <a:spcPts val="0"/>
              </a:spcAft>
              <a:buFont typeface="Arial" panose="020B0604020202020204" pitchFamily="34" charset="0"/>
              <a:buChar char="•"/>
              <a:tabLst>
                <a:tab pos="457200" algn="l"/>
              </a:tabLst>
            </a:pPr>
            <a:r>
              <a:rPr lang="en-US" sz="1200" dirty="0" smtClean="0">
                <a:effectLst/>
                <a:latin typeface="Corbel" panose="020B0503020204020204" pitchFamily="34" charset="0"/>
                <a:ea typeface="SimSun" panose="02010600030101010101" pitchFamily="2" charset="-122"/>
                <a:cs typeface="Times New Roman" panose="02020603050405020304" pitchFamily="18" charset="0"/>
              </a:rPr>
              <a:t>Safer than small drones - redundant systems, electronic ID, easy to see.</a:t>
            </a:r>
          </a:p>
          <a:p>
            <a:pPr marL="342900" marR="0" lvl="0" indent="-342900">
              <a:lnSpc>
                <a:spcPct val="110000"/>
              </a:lnSpc>
              <a:spcBef>
                <a:spcPts val="0"/>
              </a:spcBef>
              <a:spcAft>
                <a:spcPts val="0"/>
              </a:spcAft>
              <a:buFont typeface="Arial" panose="020B0604020202020204" pitchFamily="34" charset="0"/>
              <a:buChar char="•"/>
              <a:tabLst>
                <a:tab pos="457200" algn="l"/>
              </a:tabLst>
            </a:pPr>
            <a:r>
              <a:rPr lang="en-US" sz="1200" dirty="0" smtClean="0">
                <a:effectLst/>
                <a:latin typeface="Corbel" panose="020B0503020204020204" pitchFamily="34" charset="0"/>
                <a:ea typeface="SimSun" panose="02010600030101010101" pitchFamily="2" charset="-122"/>
                <a:cs typeface="Tahoma" panose="020B0604030504040204" pitchFamily="34" charset="0"/>
              </a:rPr>
              <a:t>Secure – military-grade encryption</a:t>
            </a:r>
            <a:endParaRPr lang="en-US" dirty="0"/>
          </a:p>
        </p:txBody>
      </p:sp>
      <p:sp>
        <p:nvSpPr>
          <p:cNvPr id="4" name="Slide Number Placeholder 3"/>
          <p:cNvSpPr>
            <a:spLocks noGrp="1"/>
          </p:cNvSpPr>
          <p:nvPr>
            <p:ph type="sldNum" sz="quarter" idx="10"/>
          </p:nvPr>
        </p:nvSpPr>
        <p:spPr/>
        <p:txBody>
          <a:bodyPr/>
          <a:lstStyle/>
          <a:p>
            <a:fld id="{841221E5-7225-48EB-A4EE-420E7BFCF705}" type="slidenum">
              <a:rPr lang="en-US" smtClean="0"/>
              <a:pPr/>
              <a:t>5</a:t>
            </a:fld>
            <a:endParaRPr lang="en-US"/>
          </a:p>
        </p:txBody>
      </p:sp>
    </p:spTree>
    <p:extLst>
      <p:ext uri="{BB962C8B-B14F-4D97-AF65-F5344CB8AC3E}">
        <p14:creationId xmlns:p14="http://schemas.microsoft.com/office/powerpoint/2010/main" val="1841403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0000"/>
              </a:lnSpc>
              <a:spcBef>
                <a:spcPts val="0"/>
              </a:spcBef>
              <a:spcAft>
                <a:spcPts val="0"/>
              </a:spcAft>
              <a:buFont typeface="Arial" panose="020B0604020202020204" pitchFamily="34" charset="0"/>
              <a:buChar char="•"/>
            </a:pPr>
            <a:r>
              <a:rPr lang="en-US" sz="1200" dirty="0" smtClean="0">
                <a:effectLst/>
                <a:latin typeface="Corbel" panose="020B0503020204020204" pitchFamily="34" charset="0"/>
                <a:ea typeface="SimSun" panose="02010600030101010101" pitchFamily="2" charset="-122"/>
                <a:cs typeface="Times New Roman" panose="02020603050405020304" pitchFamily="18" charset="0"/>
              </a:rPr>
              <a:t>2014 – Interagency Unmanned Aircraft Tech Demo Plan signed (USFS, OWF, Fire bureaus, DAS PRE, OAS).</a:t>
            </a:r>
          </a:p>
          <a:p>
            <a:pPr marL="342900" marR="0" lvl="0" indent="-342900">
              <a:lnSpc>
                <a:spcPct val="110000"/>
              </a:lnSpc>
              <a:spcBef>
                <a:spcPts val="0"/>
              </a:spcBef>
              <a:spcAft>
                <a:spcPts val="0"/>
              </a:spcAft>
              <a:buFont typeface="Arial" panose="020B0604020202020204" pitchFamily="34" charset="0"/>
              <a:buChar char="•"/>
            </a:pPr>
            <a:r>
              <a:rPr lang="en-US" sz="1200" dirty="0" smtClean="0">
                <a:effectLst/>
                <a:latin typeface="Corbel" panose="020B0503020204020204" pitchFamily="34" charset="0"/>
                <a:ea typeface="SimSun" panose="02010600030101010101" pitchFamily="2" charset="-122"/>
                <a:cs typeface="Times New Roman" panose="02020603050405020304" pitchFamily="18" charset="0"/>
              </a:rPr>
              <a:t>2014 – OAS-led, industry funded demo @ NYS FAA UAS Test Site.</a:t>
            </a:r>
          </a:p>
          <a:p>
            <a:pPr marL="342900" marR="0" lvl="0" indent="-342900">
              <a:lnSpc>
                <a:spcPct val="110000"/>
              </a:lnSpc>
              <a:spcBef>
                <a:spcPts val="0"/>
              </a:spcBef>
              <a:spcAft>
                <a:spcPts val="0"/>
              </a:spcAft>
              <a:buFont typeface="Arial" panose="020B0604020202020204" pitchFamily="34" charset="0"/>
              <a:buChar char="•"/>
            </a:pPr>
            <a:r>
              <a:rPr lang="en-US" sz="1200" dirty="0" smtClean="0">
                <a:effectLst/>
                <a:latin typeface="Corbel" panose="020B0503020204020204" pitchFamily="34" charset="0"/>
                <a:ea typeface="SimSun" panose="02010600030101010101" pitchFamily="2" charset="-122"/>
                <a:cs typeface="Times New Roman" panose="02020603050405020304" pitchFamily="18" charset="0"/>
              </a:rPr>
              <a:t>2015 – OAS-led, industry funded demo @ Boise, ID.</a:t>
            </a:r>
          </a:p>
          <a:p>
            <a:pPr marL="342900" marR="0" lvl="0" indent="-342900">
              <a:lnSpc>
                <a:spcPct val="110000"/>
              </a:lnSpc>
              <a:spcBef>
                <a:spcPts val="0"/>
              </a:spcBef>
              <a:spcAft>
                <a:spcPts val="0"/>
              </a:spcAft>
              <a:buFont typeface="Arial" panose="020B0604020202020204" pitchFamily="34" charset="0"/>
              <a:buChar char="•"/>
            </a:pPr>
            <a:r>
              <a:rPr lang="en-US" sz="1200" b="1" dirty="0" smtClean="0">
                <a:effectLst/>
                <a:latin typeface="Corbel" panose="020B0503020204020204" pitchFamily="34" charset="0"/>
                <a:ea typeface="SimSun" panose="02010600030101010101" pitchFamily="2" charset="-122"/>
                <a:cs typeface="Times New Roman" panose="02020603050405020304" pitchFamily="18" charset="0"/>
              </a:rPr>
              <a:t>Safer</a:t>
            </a:r>
            <a:r>
              <a:rPr lang="en-US" sz="1200" dirty="0" smtClean="0">
                <a:effectLst/>
                <a:latin typeface="Corbel" panose="020B0503020204020204" pitchFamily="34" charset="0"/>
                <a:ea typeface="SimSun" panose="02010600030101010101" pitchFamily="2" charset="-122"/>
                <a:cs typeface="Times New Roman" panose="02020603050405020304" pitchFamily="18" charset="0"/>
              </a:rPr>
              <a:t> than small drones: redundant systems, electronic ID, easy to see.</a:t>
            </a:r>
          </a:p>
          <a:p>
            <a:pPr marL="342900" marR="0" lvl="0" indent="-342900">
              <a:lnSpc>
                <a:spcPct val="110000"/>
              </a:lnSpc>
              <a:spcBef>
                <a:spcPts val="0"/>
              </a:spcBef>
              <a:spcAft>
                <a:spcPts val="0"/>
              </a:spcAft>
              <a:buFont typeface="Arial" panose="020B0604020202020204" pitchFamily="34" charset="0"/>
              <a:buChar char="•"/>
            </a:pPr>
            <a:r>
              <a:rPr lang="en-US" sz="1200" b="1" dirty="0" smtClean="0">
                <a:effectLst/>
                <a:latin typeface="Corbel" panose="020B0503020204020204" pitchFamily="34" charset="0"/>
                <a:ea typeface="SimSun" panose="02010600030101010101" pitchFamily="2" charset="-122"/>
                <a:cs typeface="Times New Roman" panose="02020603050405020304" pitchFamily="18" charset="0"/>
              </a:rPr>
              <a:t>Secure</a:t>
            </a:r>
            <a:r>
              <a:rPr lang="en-US" sz="1200" dirty="0" smtClean="0">
                <a:effectLst/>
                <a:latin typeface="Corbel" panose="020B0503020204020204" pitchFamily="34" charset="0"/>
                <a:ea typeface="SimSun" panose="02010600030101010101" pitchFamily="2" charset="-122"/>
                <a:cs typeface="Times New Roman" panose="02020603050405020304" pitchFamily="18" charset="0"/>
              </a:rPr>
              <a:t> – Military-grade encryption precludes “hacking.”</a:t>
            </a:r>
          </a:p>
          <a:p>
            <a:pPr marL="342900" marR="0" lvl="0" indent="-342900">
              <a:lnSpc>
                <a:spcPct val="110000"/>
              </a:lnSpc>
              <a:spcBef>
                <a:spcPts val="0"/>
              </a:spcBef>
              <a:spcAft>
                <a:spcPts val="0"/>
              </a:spcAft>
              <a:buFont typeface="Arial" panose="020B0604020202020204" pitchFamily="34" charset="0"/>
              <a:buChar char="•"/>
            </a:pPr>
            <a:r>
              <a:rPr lang="en-US" sz="1200" b="1" u="sng" dirty="0" smtClean="0">
                <a:effectLst/>
                <a:latin typeface="Corbel" panose="020B0503020204020204" pitchFamily="34" charset="0"/>
                <a:ea typeface="SimSun" panose="02010600030101010101" pitchFamily="2" charset="-122"/>
                <a:cs typeface="Times New Roman" panose="02020603050405020304" pitchFamily="18" charset="0"/>
              </a:rPr>
              <a:t>All</a:t>
            </a:r>
            <a:r>
              <a:rPr lang="en-US" sz="1200" dirty="0" smtClean="0">
                <a:effectLst/>
                <a:latin typeface="Corbel" panose="020B0503020204020204" pitchFamily="34" charset="0"/>
                <a:ea typeface="SimSun" panose="02010600030101010101" pitchFamily="2" charset="-122"/>
                <a:cs typeface="Times New Roman" panose="02020603050405020304" pitchFamily="18" charset="0"/>
              </a:rPr>
              <a:t> documented Tech Demo Plan exit criteria met.</a:t>
            </a:r>
          </a:p>
          <a:p>
            <a:pPr marL="342900" marR="0" lvl="0" indent="-342900">
              <a:lnSpc>
                <a:spcPct val="110000"/>
              </a:lnSpc>
              <a:spcBef>
                <a:spcPts val="0"/>
              </a:spcBef>
              <a:spcAft>
                <a:spcPts val="0"/>
              </a:spcAft>
              <a:buFont typeface="Arial" panose="020B0604020202020204" pitchFamily="34" charset="0"/>
              <a:buChar char="•"/>
            </a:pPr>
            <a:r>
              <a:rPr lang="en-US" sz="1200" dirty="0" smtClean="0">
                <a:effectLst/>
                <a:latin typeface="Corbel" panose="020B0503020204020204" pitchFamily="34" charset="0"/>
                <a:ea typeface="SimSun" panose="02010600030101010101" pitchFamily="2" charset="-122"/>
                <a:cs typeface="Times New Roman" panose="02020603050405020304" pitchFamily="18" charset="0"/>
              </a:rPr>
              <a:t>Previous administration decided to stick with </a:t>
            </a:r>
            <a:r>
              <a:rPr lang="en-US" sz="1200" i="1" dirty="0" smtClean="0">
                <a:effectLst/>
                <a:latin typeface="Corbel" panose="020B0503020204020204" pitchFamily="34" charset="0"/>
                <a:ea typeface="SimSun" panose="02010600030101010101" pitchFamily="2" charset="-122"/>
                <a:cs typeface="Times New Roman" panose="02020603050405020304" pitchFamily="18" charset="0"/>
              </a:rPr>
              <a:t>“the way we’ve always done it.”</a:t>
            </a:r>
            <a:endParaRPr lang="en-US" sz="1200" dirty="0" smtClean="0">
              <a:effectLst/>
              <a:latin typeface="Corbel" panose="020B0503020204020204" pitchFamily="34" charset="0"/>
              <a:ea typeface="SimSun" panose="02010600030101010101" pitchFamily="2" charset="-122"/>
              <a:cs typeface="Times New Roman" panose="02020603050405020304" pitchFamily="18" charset="0"/>
            </a:endParaRPr>
          </a:p>
          <a:p>
            <a:pPr marL="342900" marR="0" lvl="0" indent="-342900">
              <a:lnSpc>
                <a:spcPct val="110000"/>
              </a:lnSpc>
              <a:spcBef>
                <a:spcPts val="0"/>
              </a:spcBef>
              <a:spcAft>
                <a:spcPts val="0"/>
              </a:spcAft>
              <a:buFont typeface="Arial" panose="020B0604020202020204" pitchFamily="34" charset="0"/>
              <a:buChar char="•"/>
            </a:pPr>
            <a:r>
              <a:rPr lang="en-US" sz="1200" b="1" dirty="0" smtClean="0">
                <a:effectLst/>
                <a:latin typeface="Corbel" panose="020B0503020204020204" pitchFamily="34" charset="0"/>
                <a:ea typeface="SimSun" panose="02010600030101010101" pitchFamily="2" charset="-122"/>
                <a:cs typeface="Times New Roman" panose="02020603050405020304" pitchFamily="18" charset="0"/>
              </a:rPr>
              <a:t>NOTE: VIDEO COMPILATION OF 2014 &amp; 2015 LIVE FLIGHT DEMONSTRATIONS – 2</a:t>
            </a:r>
            <a:r>
              <a:rPr lang="en-US" sz="1200" b="1" baseline="0" dirty="0" smtClean="0">
                <a:effectLst/>
                <a:latin typeface="Corbel" panose="020B0503020204020204" pitchFamily="34" charset="0"/>
                <a:ea typeface="SimSun" panose="02010600030101010101" pitchFamily="2" charset="-122"/>
                <a:cs typeface="Times New Roman" panose="02020603050405020304" pitchFamily="18" charset="0"/>
              </a:rPr>
              <a:t> minutes, 27 seconds.</a:t>
            </a:r>
            <a:endParaRPr lang="en-US" sz="1200" dirty="0" smtClean="0">
              <a:effectLst/>
              <a:latin typeface="Corbel" panose="020B0503020204020204" pitchFamily="34" charset="0"/>
              <a:ea typeface="SimSun" panose="02010600030101010101" pitchFamily="2" charset="-122"/>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841221E5-7225-48EB-A4EE-420E7BFCF705}" type="slidenum">
              <a:rPr lang="en-US" smtClean="0"/>
              <a:pPr/>
              <a:t>6</a:t>
            </a:fld>
            <a:endParaRPr lang="en-US"/>
          </a:p>
        </p:txBody>
      </p:sp>
    </p:spTree>
    <p:extLst>
      <p:ext uri="{BB962C8B-B14F-4D97-AF65-F5344CB8AC3E}">
        <p14:creationId xmlns:p14="http://schemas.microsoft.com/office/powerpoint/2010/main" val="42505762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0000"/>
              </a:lnSpc>
              <a:spcBef>
                <a:spcPts val="0"/>
              </a:spcBef>
              <a:spcAft>
                <a:spcPts val="0"/>
              </a:spcAft>
              <a:buFont typeface="Arial" panose="020B0604020202020204" pitchFamily="34" charset="0"/>
              <a:buChar char="•"/>
            </a:pPr>
            <a:r>
              <a:rPr lang="en-US" sz="1200" dirty="0" smtClean="0">
                <a:effectLst/>
                <a:latin typeface="Corbel" panose="020B0503020204020204" pitchFamily="34" charset="0"/>
                <a:ea typeface="SimSun" panose="02010600030101010101" pitchFamily="2" charset="-122"/>
                <a:cs typeface="Times New Roman" panose="02020603050405020304" pitchFamily="18" charset="0"/>
              </a:rPr>
              <a:t>No new contracts/aircraft required – “kitted” aircraft, added line item.</a:t>
            </a:r>
          </a:p>
          <a:p>
            <a:pPr marL="342900" marR="0" lvl="0" indent="-342900">
              <a:lnSpc>
                <a:spcPct val="110000"/>
              </a:lnSpc>
              <a:spcBef>
                <a:spcPts val="0"/>
              </a:spcBef>
              <a:spcAft>
                <a:spcPts val="0"/>
              </a:spcAft>
              <a:buFont typeface="Arial" panose="020B0604020202020204" pitchFamily="34" charset="0"/>
              <a:buChar char="•"/>
            </a:pPr>
            <a:r>
              <a:rPr lang="en-US" sz="1200" dirty="0" smtClean="0">
                <a:effectLst/>
                <a:latin typeface="Corbel" panose="020B0503020204020204" pitchFamily="34" charset="0"/>
                <a:ea typeface="SimSun" panose="02010600030101010101" pitchFamily="2" charset="-122"/>
                <a:cs typeface="Times New Roman" panose="02020603050405020304" pitchFamily="18" charset="0"/>
              </a:rPr>
              <a:t>No integration issues – conventionally piloted in clear day, fly remotely during uncovered 16 </a:t>
            </a:r>
            <a:r>
              <a:rPr lang="en-US" sz="1200" dirty="0" err="1" smtClean="0">
                <a:effectLst/>
                <a:latin typeface="Corbel" panose="020B0503020204020204" pitchFamily="34" charset="0"/>
                <a:ea typeface="SimSun" panose="02010600030101010101" pitchFamily="2" charset="-122"/>
                <a:cs typeface="Times New Roman" panose="02020603050405020304" pitchFamily="18" charset="0"/>
              </a:rPr>
              <a:t>hrs</a:t>
            </a:r>
            <a:endParaRPr lang="en-US" sz="1200" dirty="0" smtClean="0">
              <a:effectLst/>
              <a:latin typeface="Corbel" panose="020B0503020204020204" pitchFamily="34" charset="0"/>
              <a:ea typeface="SimSun" panose="02010600030101010101" pitchFamily="2" charset="-122"/>
              <a:cs typeface="Times New Roman" panose="02020603050405020304" pitchFamily="18" charset="0"/>
            </a:endParaRPr>
          </a:p>
          <a:p>
            <a:pPr marL="342900" marR="0" lvl="0" indent="-342900">
              <a:lnSpc>
                <a:spcPct val="110000"/>
              </a:lnSpc>
              <a:spcBef>
                <a:spcPts val="0"/>
              </a:spcBef>
              <a:spcAft>
                <a:spcPts val="0"/>
              </a:spcAft>
              <a:buFont typeface="Arial" panose="020B0604020202020204" pitchFamily="34" charset="0"/>
              <a:buChar char="•"/>
            </a:pPr>
            <a:r>
              <a:rPr lang="en-US" sz="1200" dirty="0" smtClean="0">
                <a:effectLst/>
                <a:latin typeface="Corbel" panose="020B0503020204020204" pitchFamily="34" charset="0"/>
                <a:ea typeface="SimSun" panose="02010600030101010101" pitchFamily="2" charset="-122"/>
                <a:cs typeface="Times New Roman" panose="02020603050405020304" pitchFamily="18" charset="0"/>
              </a:rPr>
              <a:t>First-ever 24/7 initial attack, triples current extended attack coverage.</a:t>
            </a:r>
          </a:p>
          <a:p>
            <a:pPr marL="342900" marR="0" lvl="0" indent="-342900">
              <a:lnSpc>
                <a:spcPct val="110000"/>
              </a:lnSpc>
              <a:spcBef>
                <a:spcPts val="0"/>
              </a:spcBef>
              <a:spcAft>
                <a:spcPts val="0"/>
              </a:spcAft>
              <a:buFont typeface="Arial" panose="020B0604020202020204" pitchFamily="34" charset="0"/>
              <a:buChar char="•"/>
            </a:pPr>
            <a:r>
              <a:rPr lang="en-US" sz="1200" dirty="0" smtClean="0">
                <a:effectLst/>
                <a:latin typeface="Corbel" panose="020B0503020204020204" pitchFamily="34" charset="0"/>
                <a:ea typeface="SimSun" panose="02010600030101010101" pitchFamily="2" charset="-122"/>
                <a:cs typeface="Times New Roman" panose="02020603050405020304" pitchFamily="18" charset="0"/>
              </a:rPr>
              <a:t>Largely incremental cost increase – </a:t>
            </a:r>
            <a:r>
              <a:rPr lang="en-US" sz="1200" dirty="0" err="1" smtClean="0">
                <a:effectLst/>
                <a:latin typeface="Corbel" panose="020B0503020204020204" pitchFamily="34" charset="0"/>
                <a:ea typeface="SimSun" panose="02010600030101010101" pitchFamily="2" charset="-122"/>
                <a:cs typeface="Times New Roman" panose="02020603050405020304" pitchFamily="18" charset="0"/>
              </a:rPr>
              <a:t>addtl</a:t>
            </a:r>
            <a:r>
              <a:rPr lang="en-US" sz="1200" dirty="0" smtClean="0">
                <a:effectLst/>
                <a:latin typeface="Corbel" panose="020B0503020204020204" pitchFamily="34" charset="0"/>
                <a:ea typeface="SimSun" panose="02010600030101010101" pitchFamily="2" charset="-122"/>
                <a:cs typeface="Times New Roman" panose="02020603050405020304" pitchFamily="18" charset="0"/>
              </a:rPr>
              <a:t> pilot, additional flight hours.</a:t>
            </a:r>
          </a:p>
          <a:p>
            <a:pPr marL="342900" marR="0" lvl="0" indent="-342900">
              <a:lnSpc>
                <a:spcPct val="110000"/>
              </a:lnSpc>
              <a:spcBef>
                <a:spcPts val="0"/>
              </a:spcBef>
              <a:spcAft>
                <a:spcPts val="0"/>
              </a:spcAft>
              <a:buFont typeface="Arial" panose="020B0604020202020204" pitchFamily="34" charset="0"/>
              <a:buChar char="•"/>
            </a:pPr>
            <a:r>
              <a:rPr lang="en-US" sz="1200" dirty="0" smtClean="0">
                <a:effectLst/>
                <a:latin typeface="Corbel" panose="020B0503020204020204" pitchFamily="34" charset="0"/>
                <a:ea typeface="SimSun" panose="02010600030101010101" pitchFamily="2" charset="-122"/>
                <a:cs typeface="Times New Roman" panose="02020603050405020304" pitchFamily="18" charset="0"/>
              </a:rPr>
              <a:t>Creates Jobs.</a:t>
            </a:r>
          </a:p>
          <a:p>
            <a:pPr marL="342900" marR="0" lvl="0" indent="-342900">
              <a:lnSpc>
                <a:spcPct val="110000"/>
              </a:lnSpc>
              <a:spcBef>
                <a:spcPts val="0"/>
              </a:spcBef>
              <a:spcAft>
                <a:spcPts val="0"/>
              </a:spcAft>
              <a:buFont typeface="Arial" panose="020B0604020202020204" pitchFamily="34" charset="0"/>
              <a:buChar char="•"/>
            </a:pPr>
            <a:r>
              <a:rPr lang="en-US" sz="1200" dirty="0" smtClean="0">
                <a:effectLst/>
                <a:latin typeface="Corbel" panose="020B0503020204020204" pitchFamily="34" charset="0"/>
                <a:ea typeface="SimSun" panose="02010600030101010101" pitchFamily="2" charset="-122"/>
                <a:cs typeface="Times New Roman" panose="02020603050405020304" pitchFamily="18" charset="0"/>
              </a:rPr>
              <a:t>Already</a:t>
            </a:r>
            <a:r>
              <a:rPr lang="en-US" sz="1200" baseline="0" dirty="0" smtClean="0">
                <a:effectLst/>
                <a:latin typeface="Corbel" panose="020B0503020204020204" pitchFamily="34" charset="0"/>
                <a:ea typeface="SimSun" panose="02010600030101010101" pitchFamily="2" charset="-122"/>
                <a:cs typeface="Times New Roman" panose="02020603050405020304" pitchFamily="18" charset="0"/>
              </a:rPr>
              <a:t> part of a signed interagency integration plan.</a:t>
            </a:r>
          </a:p>
          <a:p>
            <a:pPr marL="342900" marR="0" lvl="0" indent="-342900">
              <a:lnSpc>
                <a:spcPct val="110000"/>
              </a:lnSpc>
              <a:spcBef>
                <a:spcPts val="0"/>
              </a:spcBef>
              <a:spcAft>
                <a:spcPts val="0"/>
              </a:spcAft>
              <a:buFont typeface="Arial" panose="020B0604020202020204" pitchFamily="34" charset="0"/>
              <a:buChar char="•"/>
            </a:pPr>
            <a:endParaRPr lang="en-US" sz="1200" dirty="0" smtClean="0">
              <a:effectLst/>
              <a:latin typeface="Corbel" panose="020B0503020204020204" pitchFamily="34" charset="0"/>
              <a:ea typeface="SimSun" panose="02010600030101010101" pitchFamily="2" charset="-122"/>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841221E5-7225-48EB-A4EE-420E7BFCF705}" type="slidenum">
              <a:rPr lang="en-US" smtClean="0"/>
              <a:pPr/>
              <a:t>7</a:t>
            </a:fld>
            <a:endParaRPr lang="en-US"/>
          </a:p>
        </p:txBody>
      </p:sp>
    </p:spTree>
    <p:extLst>
      <p:ext uri="{BB962C8B-B14F-4D97-AF65-F5344CB8AC3E}">
        <p14:creationId xmlns:p14="http://schemas.microsoft.com/office/powerpoint/2010/main" val="10735624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0000"/>
              </a:lnSpc>
              <a:spcBef>
                <a:spcPts val="0"/>
              </a:spcBef>
              <a:spcAft>
                <a:spcPts val="0"/>
              </a:spcAft>
              <a:buFont typeface="Arial" panose="020B0604020202020204" pitchFamily="34" charset="0"/>
              <a:buChar char="•"/>
            </a:pPr>
            <a:r>
              <a:rPr lang="en-US" sz="1200" dirty="0" smtClean="0">
                <a:effectLst/>
                <a:latin typeface="Corbel" panose="020B0503020204020204" pitchFamily="34" charset="0"/>
                <a:ea typeface="SimSun" panose="02010600030101010101" pitchFamily="2" charset="-122"/>
                <a:cs typeface="Times New Roman" panose="02020603050405020304" pitchFamily="18" charset="0"/>
              </a:rPr>
              <a:t>EO 13855 (Sec. 4 – “max appropriate use of UAS”) &amp; SO 3372 (Sec 4, (2) b. iii. – “UAS to suppress”).</a:t>
            </a:r>
          </a:p>
          <a:p>
            <a:pPr marL="342900" marR="0" lvl="0" indent="-342900">
              <a:lnSpc>
                <a:spcPct val="110000"/>
              </a:lnSpc>
              <a:spcBef>
                <a:spcPts val="0"/>
              </a:spcBef>
              <a:spcAft>
                <a:spcPts val="0"/>
              </a:spcAft>
              <a:buFont typeface="Arial" panose="020B0604020202020204" pitchFamily="34" charset="0"/>
              <a:buChar char="•"/>
            </a:pPr>
            <a:r>
              <a:rPr lang="en-US" sz="1200" dirty="0" smtClean="0">
                <a:effectLst/>
                <a:latin typeface="Corbel" panose="020B0503020204020204" pitchFamily="34" charset="0"/>
                <a:ea typeface="SimSun" panose="02010600030101010101" pitchFamily="2" charset="-122"/>
                <a:cs typeface="Times New Roman" panose="02020603050405020304" pitchFamily="18" charset="0"/>
              </a:rPr>
              <a:t>John D. Dingell, Jr. Conservation, Management, and Recreation Act, SEC. 1114. Wildfire Technology Modernization - </a:t>
            </a:r>
            <a:r>
              <a:rPr lang="en-US" sz="1000" dirty="0" smtClean="0">
                <a:solidFill>
                  <a:srgbClr val="2D2D2D"/>
                </a:solidFill>
                <a:effectLst/>
                <a:latin typeface="Corbel" panose="020B0503020204020204" pitchFamily="34" charset="0"/>
                <a:ea typeface="SimSun" panose="02010600030101010101" pitchFamily="2" charset="-122"/>
                <a:cs typeface="Times New Roman" panose="02020603050405020304" pitchFamily="18" charset="0"/>
              </a:rPr>
              <a:t>“assess unmanned aircraft system technologies, </a:t>
            </a:r>
            <a:r>
              <a:rPr lang="en-US" sz="1000" b="1" dirty="0" smtClean="0">
                <a:solidFill>
                  <a:srgbClr val="2D2D2D"/>
                </a:solidFill>
                <a:effectLst/>
                <a:latin typeface="Corbel" panose="020B0503020204020204" pitchFamily="34" charset="0"/>
                <a:ea typeface="SimSun" panose="02010600030101010101" pitchFamily="2" charset="-122"/>
                <a:cs typeface="Times New Roman" panose="02020603050405020304" pitchFamily="18" charset="0"/>
              </a:rPr>
              <a:t>including optionally piloted aircraft</a:t>
            </a:r>
            <a:r>
              <a:rPr lang="en-US" sz="1000" dirty="0" smtClean="0">
                <a:solidFill>
                  <a:srgbClr val="2D2D2D"/>
                </a:solidFill>
                <a:effectLst/>
                <a:latin typeface="Corbel" panose="020B0503020204020204" pitchFamily="34" charset="0"/>
                <a:ea typeface="SimSun" panose="02010600030101010101" pitchFamily="2" charset="-122"/>
                <a:cs typeface="Times New Roman" panose="02020603050405020304" pitchFamily="18" charset="0"/>
              </a:rPr>
              <a:t>, across the full range of wildland fire management operations in order to accelerate the deployment and integration of those technologies into the operations”</a:t>
            </a:r>
            <a:endParaRPr lang="en-US" sz="1200" dirty="0" smtClean="0">
              <a:effectLst/>
              <a:latin typeface="Corbel" panose="020B0503020204020204" pitchFamily="34" charset="0"/>
              <a:ea typeface="SimSun" panose="02010600030101010101" pitchFamily="2" charset="-122"/>
              <a:cs typeface="Times New Roman" panose="02020603050405020304" pitchFamily="18" charset="0"/>
            </a:endParaRPr>
          </a:p>
          <a:p>
            <a:pPr marL="342900" marR="0" lvl="0" indent="-342900">
              <a:lnSpc>
                <a:spcPct val="110000"/>
              </a:lnSpc>
              <a:spcBef>
                <a:spcPts val="0"/>
              </a:spcBef>
              <a:spcAft>
                <a:spcPts val="0"/>
              </a:spcAft>
              <a:buFont typeface="Arial" panose="020B0604020202020204" pitchFamily="34" charset="0"/>
              <a:buChar char="•"/>
            </a:pPr>
            <a:r>
              <a:rPr lang="en-US" sz="1200" dirty="0" smtClean="0">
                <a:effectLst/>
                <a:latin typeface="Corbel" panose="020B0503020204020204" pitchFamily="34" charset="0"/>
                <a:ea typeface="SimSun" panose="02010600030101010101" pitchFamily="2" charset="-122"/>
                <a:cs typeface="Times New Roman" panose="02020603050405020304" pitchFamily="18" charset="0"/>
              </a:rPr>
              <a:t>Increased Taxpayer Value – leveraging ~$130M DOD investment.</a:t>
            </a:r>
          </a:p>
          <a:p>
            <a:pPr marL="342900" marR="0" lvl="0" indent="-342900">
              <a:lnSpc>
                <a:spcPct val="110000"/>
              </a:lnSpc>
              <a:spcBef>
                <a:spcPts val="0"/>
              </a:spcBef>
              <a:spcAft>
                <a:spcPts val="0"/>
              </a:spcAft>
              <a:buFont typeface="Arial" panose="020B0604020202020204" pitchFamily="34" charset="0"/>
              <a:buChar char="•"/>
            </a:pPr>
            <a:r>
              <a:rPr lang="en-US" sz="1200" dirty="0" smtClean="0">
                <a:effectLst/>
                <a:latin typeface="Corbel" panose="020B0503020204020204" pitchFamily="34" charset="0"/>
                <a:ea typeface="SimSun" panose="02010600030101010101" pitchFamily="2" charset="-122"/>
                <a:cs typeface="Times New Roman" panose="02020603050405020304" pitchFamily="18" charset="0"/>
              </a:rPr>
              <a:t>Pro-Business, Pro-Technology. KAMA, BOEING (w/COLUMBIA HELICOPTERS), &amp; SIKORSKY (part of Lockheed Martin) are ALL pursuing OPH technology with potential firefighting applications.</a:t>
            </a:r>
          </a:p>
          <a:p>
            <a:pPr marL="342900" marR="0" lvl="0" indent="-342900">
              <a:lnSpc>
                <a:spcPct val="110000"/>
              </a:lnSpc>
              <a:spcBef>
                <a:spcPts val="0"/>
              </a:spcBef>
              <a:spcAft>
                <a:spcPts val="0"/>
              </a:spcAft>
              <a:buFont typeface="Arial" panose="020B0604020202020204" pitchFamily="34" charset="0"/>
              <a:buChar char="•"/>
            </a:pPr>
            <a:r>
              <a:rPr lang="en-US" sz="1200" dirty="0" smtClean="0">
                <a:effectLst/>
                <a:latin typeface="Corbel" panose="020B0503020204020204" pitchFamily="34" charset="0"/>
                <a:ea typeface="SimSun" panose="02010600030101010101" pitchFamily="2" charset="-122"/>
                <a:cs typeface="Times New Roman" panose="02020603050405020304" pitchFamily="18" charset="0"/>
              </a:rPr>
              <a:t>Aligns with Administration’s </a:t>
            </a:r>
            <a:r>
              <a:rPr lang="en-US" sz="1200" b="1" i="1" dirty="0" smtClean="0">
                <a:effectLst/>
                <a:latin typeface="Corbel" panose="020B0503020204020204" pitchFamily="34" charset="0"/>
                <a:ea typeface="SimSun" panose="02010600030101010101" pitchFamily="2" charset="-122"/>
                <a:cs typeface="Times New Roman" panose="02020603050405020304" pitchFamily="18" charset="0"/>
              </a:rPr>
              <a:t>“Make it Great, </a:t>
            </a:r>
            <a:r>
              <a:rPr lang="en-US" sz="1200" b="1" i="1" u="sng" dirty="0" smtClean="0">
                <a:effectLst/>
                <a:latin typeface="Corbel" panose="020B0503020204020204" pitchFamily="34" charset="0"/>
                <a:ea typeface="SimSun" panose="02010600030101010101" pitchFamily="2" charset="-122"/>
                <a:cs typeface="Times New Roman" panose="02020603050405020304" pitchFamily="18" charset="0"/>
              </a:rPr>
              <a:t>Not</a:t>
            </a:r>
            <a:r>
              <a:rPr lang="en-US" sz="1200" b="1" i="1" dirty="0" smtClean="0">
                <a:effectLst/>
                <a:latin typeface="Corbel" panose="020B0503020204020204" pitchFamily="34" charset="0"/>
                <a:ea typeface="SimSun" panose="02010600030101010101" pitchFamily="2" charset="-122"/>
                <a:cs typeface="Times New Roman" panose="02020603050405020304" pitchFamily="18" charset="0"/>
              </a:rPr>
              <a:t> the Way We’ve Always Done It”</a:t>
            </a:r>
            <a:r>
              <a:rPr lang="en-US" sz="1200" dirty="0" smtClean="0">
                <a:effectLst/>
                <a:latin typeface="Corbel" panose="020B0503020204020204" pitchFamily="34" charset="0"/>
                <a:ea typeface="SimSun" panose="02010600030101010101" pitchFamily="2" charset="-122"/>
                <a:cs typeface="Times New Roman" panose="02020603050405020304" pitchFamily="18" charset="0"/>
              </a:rPr>
              <a:t> philosophy.  If 3X coverage = only 10% reduction, then $300M &amp; 900K acres saved ANNUALLY!</a:t>
            </a:r>
          </a:p>
          <a:p>
            <a:endParaRPr lang="en-US" dirty="0"/>
          </a:p>
        </p:txBody>
      </p:sp>
      <p:sp>
        <p:nvSpPr>
          <p:cNvPr id="4" name="Slide Number Placeholder 3"/>
          <p:cNvSpPr>
            <a:spLocks noGrp="1"/>
          </p:cNvSpPr>
          <p:nvPr>
            <p:ph type="sldNum" sz="quarter" idx="10"/>
          </p:nvPr>
        </p:nvSpPr>
        <p:spPr/>
        <p:txBody>
          <a:bodyPr/>
          <a:lstStyle/>
          <a:p>
            <a:fld id="{841221E5-7225-48EB-A4EE-420E7BFCF705}" type="slidenum">
              <a:rPr lang="en-US" smtClean="0"/>
              <a:pPr/>
              <a:t>8</a:t>
            </a:fld>
            <a:endParaRPr lang="en-US"/>
          </a:p>
        </p:txBody>
      </p:sp>
    </p:spTree>
    <p:extLst>
      <p:ext uri="{BB962C8B-B14F-4D97-AF65-F5344CB8AC3E}">
        <p14:creationId xmlns:p14="http://schemas.microsoft.com/office/powerpoint/2010/main" val="27952066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61D3568-040E-48FA-9F3E-5D14B108563F}" type="datetime1">
              <a:rPr lang="en-US" smtClean="0"/>
              <a:t>5/20/2019</a:t>
            </a:fld>
            <a:endParaRPr lang="en-US" dirty="0"/>
          </a:p>
        </p:txBody>
      </p:sp>
      <p:sp>
        <p:nvSpPr>
          <p:cNvPr id="5" name="Footer Placeholder 4"/>
          <p:cNvSpPr>
            <a:spLocks noGrp="1"/>
          </p:cNvSpPr>
          <p:nvPr>
            <p:ph type="ftr" sz="quarter" idx="11"/>
          </p:nvPr>
        </p:nvSpPr>
        <p:spPr/>
        <p:txBody>
          <a:bodyPr/>
          <a:lstStyle/>
          <a:p>
            <a:r>
              <a:rPr lang="en-US" smtClean="0"/>
              <a:t>Add a footer</a:t>
            </a:r>
            <a:endParaRPr lang="en-US" dirty="0"/>
          </a:p>
        </p:txBody>
      </p:sp>
      <p:sp>
        <p:nvSpPr>
          <p:cNvPr id="6" name="Slide Number Placeholder 5"/>
          <p:cNvSpPr>
            <a:spLocks noGrp="1"/>
          </p:cNvSpPr>
          <p:nvPr>
            <p:ph type="sldNum" sz="quarter" idx="12"/>
          </p:nvPr>
        </p:nvSpPr>
        <p:spPr/>
        <p:txBody>
          <a:bodyPr/>
          <a:lstStyle/>
          <a:p>
            <a:fld id="{62DD0E4E-505F-4C0D-A708-697B708F77C2}" type="slidenum">
              <a:rPr lang="en-US" smtClean="0"/>
              <a:t>‹#›</a:t>
            </a:fld>
            <a:endParaRPr lang="en-US" dirty="0"/>
          </a:p>
        </p:txBody>
      </p:sp>
      <p:pic>
        <p:nvPicPr>
          <p:cNvPr id="7" name="Picture 6" descr="Fire Stock 28 by H9Stock on DeviantArt"/>
          <p:cNvPicPr>
            <a:picLocks noChangeAspect="1"/>
          </p:cNvPicPr>
          <p:nvPr userDrawn="1"/>
        </p:nvPicPr>
        <p:blipFill rotWithShape="1">
          <a:blip r:embed="rId2">
            <a:clrChange>
              <a:clrFrom>
                <a:srgbClr val="000000"/>
              </a:clrFrom>
              <a:clrTo>
                <a:srgbClr val="000000">
                  <a:alpha val="0"/>
                </a:srgbClr>
              </a:clrTo>
            </a:clrChange>
            <a:extLst>
              <a:ext uri="{28A0092B-C50C-407E-A947-70E740481C1C}">
                <a14:useLocalDpi xmlns:a14="http://schemas.microsoft.com/office/drawing/2010/main" val="0"/>
              </a:ext>
            </a:extLst>
          </a:blip>
          <a:srcRect l="17598" r="50160" b="25677"/>
          <a:stretch/>
        </p:blipFill>
        <p:spPr>
          <a:xfrm>
            <a:off x="10788242" y="4470970"/>
            <a:ext cx="1380666" cy="2387030"/>
          </a:xfrm>
          <a:prstGeom prst="rect">
            <a:avLst/>
          </a:prstGeom>
        </p:spPr>
      </p:pic>
    </p:spTree>
    <p:extLst>
      <p:ext uri="{BB962C8B-B14F-4D97-AF65-F5344CB8AC3E}">
        <p14:creationId xmlns:p14="http://schemas.microsoft.com/office/powerpoint/2010/main" val="10408088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4F88C91-C677-4C51-B99C-89091624803A}" type="datetime1">
              <a:rPr lang="en-US" smtClean="0"/>
              <a:t>5/20/2019</a:t>
            </a:fld>
            <a:endParaRPr lang="en-US" dirty="0"/>
          </a:p>
        </p:txBody>
      </p:sp>
      <p:sp>
        <p:nvSpPr>
          <p:cNvPr id="5" name="Footer Placeholder 4"/>
          <p:cNvSpPr>
            <a:spLocks noGrp="1"/>
          </p:cNvSpPr>
          <p:nvPr>
            <p:ph type="ftr" sz="quarter" idx="11"/>
          </p:nvPr>
        </p:nvSpPr>
        <p:spPr/>
        <p:txBody>
          <a:bodyPr/>
          <a:lstStyle/>
          <a:p>
            <a:r>
              <a:rPr lang="en-US" smtClean="0"/>
              <a:t>Add a footer</a:t>
            </a:r>
            <a:endParaRPr lang="en-US" dirty="0"/>
          </a:p>
        </p:txBody>
      </p:sp>
      <p:sp>
        <p:nvSpPr>
          <p:cNvPr id="6" name="Slide Number Placeholder 5"/>
          <p:cNvSpPr>
            <a:spLocks noGrp="1"/>
          </p:cNvSpPr>
          <p:nvPr>
            <p:ph type="sldNum" sz="quarter" idx="12"/>
          </p:nvPr>
        </p:nvSpPr>
        <p:spPr/>
        <p:txBody>
          <a:bodyPr/>
          <a:lstStyle/>
          <a:p>
            <a:fld id="{62DD0E4E-505F-4C0D-A708-697B708F77C2}" type="slidenum">
              <a:rPr lang="en-US" smtClean="0"/>
              <a:t>‹#›</a:t>
            </a:fld>
            <a:endParaRPr lang="en-US" dirty="0"/>
          </a:p>
        </p:txBody>
      </p:sp>
    </p:spTree>
    <p:extLst>
      <p:ext uri="{BB962C8B-B14F-4D97-AF65-F5344CB8AC3E}">
        <p14:creationId xmlns:p14="http://schemas.microsoft.com/office/powerpoint/2010/main" val="32793431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2658521-8CC8-4A3C-B221-CB16B1132205}" type="datetime1">
              <a:rPr lang="en-US" smtClean="0"/>
              <a:t>5/20/2019</a:t>
            </a:fld>
            <a:endParaRPr lang="en-US" dirty="0"/>
          </a:p>
        </p:txBody>
      </p:sp>
      <p:sp>
        <p:nvSpPr>
          <p:cNvPr id="5" name="Footer Placeholder 4"/>
          <p:cNvSpPr>
            <a:spLocks noGrp="1"/>
          </p:cNvSpPr>
          <p:nvPr>
            <p:ph type="ftr" sz="quarter" idx="11"/>
          </p:nvPr>
        </p:nvSpPr>
        <p:spPr/>
        <p:txBody>
          <a:bodyPr/>
          <a:lstStyle/>
          <a:p>
            <a:r>
              <a:rPr lang="en-US" smtClean="0"/>
              <a:t>Add a footer</a:t>
            </a:r>
            <a:endParaRPr lang="en-US" dirty="0"/>
          </a:p>
        </p:txBody>
      </p:sp>
      <p:sp>
        <p:nvSpPr>
          <p:cNvPr id="6" name="Slide Number Placeholder 5"/>
          <p:cNvSpPr>
            <a:spLocks noGrp="1"/>
          </p:cNvSpPr>
          <p:nvPr>
            <p:ph type="sldNum" sz="quarter" idx="12"/>
          </p:nvPr>
        </p:nvSpPr>
        <p:spPr/>
        <p:txBody>
          <a:bodyPr/>
          <a:lstStyle/>
          <a:p>
            <a:fld id="{62DD0E4E-505F-4C0D-A708-697B708F77C2}" type="slidenum">
              <a:rPr lang="en-US" smtClean="0"/>
              <a:t>‹#›</a:t>
            </a:fld>
            <a:endParaRPr lang="en-US" dirty="0"/>
          </a:p>
        </p:txBody>
      </p:sp>
    </p:spTree>
    <p:extLst>
      <p:ext uri="{BB962C8B-B14F-4D97-AF65-F5344CB8AC3E}">
        <p14:creationId xmlns:p14="http://schemas.microsoft.com/office/powerpoint/2010/main" val="21523229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9"/>
        <p:cNvGrpSpPr/>
        <p:nvPr/>
      </p:nvGrpSpPr>
      <p:grpSpPr>
        <a:xfrm>
          <a:off x="0" y="0"/>
          <a:ext cx="0" cy="0"/>
          <a:chOff x="0" y="0"/>
          <a:chExt cx="0" cy="0"/>
        </a:xfrm>
      </p:grpSpPr>
      <p:sp>
        <p:nvSpPr>
          <p:cNvPr id="20" name="Shape 20"/>
          <p:cNvSpPr txBox="1">
            <a:spLocks noGrp="1"/>
          </p:cNvSpPr>
          <p:nvPr>
            <p:ph type="title"/>
          </p:nvPr>
        </p:nvSpPr>
        <p:spPr>
          <a:xfrm>
            <a:off x="415602" y="593368"/>
            <a:ext cx="11360799" cy="763599"/>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21" name="Shape 21"/>
          <p:cNvSpPr txBox="1">
            <a:spLocks noGrp="1"/>
          </p:cNvSpPr>
          <p:nvPr>
            <p:ph type="body" idx="1"/>
          </p:nvPr>
        </p:nvSpPr>
        <p:spPr>
          <a:xfrm>
            <a:off x="415602" y="1536633"/>
            <a:ext cx="11360799" cy="4555200"/>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22" name="Shape 22"/>
          <p:cNvSpPr txBox="1">
            <a:spLocks noGrp="1"/>
          </p:cNvSpPr>
          <p:nvPr>
            <p:ph type="sldNum" idx="12"/>
          </p:nvPr>
        </p:nvSpPr>
        <p:spPr>
          <a:xfrm>
            <a:off x="11320335" y="6241345"/>
            <a:ext cx="731599" cy="5248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3702873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471CE42-D56B-4529-8B05-5F74A9D0E795}" type="datetime1">
              <a:rPr lang="en-US" smtClean="0"/>
              <a:t>5/20/2019</a:t>
            </a:fld>
            <a:endParaRPr lang="en-US" dirty="0"/>
          </a:p>
        </p:txBody>
      </p:sp>
      <p:sp>
        <p:nvSpPr>
          <p:cNvPr id="5" name="Footer Placeholder 4"/>
          <p:cNvSpPr>
            <a:spLocks noGrp="1"/>
          </p:cNvSpPr>
          <p:nvPr>
            <p:ph type="ftr" sz="quarter" idx="11"/>
          </p:nvPr>
        </p:nvSpPr>
        <p:spPr/>
        <p:txBody>
          <a:bodyPr/>
          <a:lstStyle/>
          <a:p>
            <a:r>
              <a:rPr lang="en-US" smtClean="0"/>
              <a:t>Add a footer</a:t>
            </a:r>
            <a:endParaRPr lang="en-US" dirty="0"/>
          </a:p>
        </p:txBody>
      </p:sp>
      <p:sp>
        <p:nvSpPr>
          <p:cNvPr id="6" name="Slide Number Placeholder 5"/>
          <p:cNvSpPr>
            <a:spLocks noGrp="1"/>
          </p:cNvSpPr>
          <p:nvPr>
            <p:ph type="sldNum" sz="quarter" idx="12"/>
          </p:nvPr>
        </p:nvSpPr>
        <p:spPr/>
        <p:txBody>
          <a:bodyPr/>
          <a:lstStyle/>
          <a:p>
            <a:fld id="{62DD0E4E-505F-4C0D-A708-697B708F77C2}" type="slidenum">
              <a:rPr lang="en-US" smtClean="0"/>
              <a:t>‹#›</a:t>
            </a:fld>
            <a:endParaRPr lang="en-US" dirty="0"/>
          </a:p>
        </p:txBody>
      </p:sp>
      <p:sp>
        <p:nvSpPr>
          <p:cNvPr id="7" name="TextBox 6"/>
          <p:cNvSpPr txBox="1"/>
          <p:nvPr userDrawn="1"/>
        </p:nvSpPr>
        <p:spPr>
          <a:xfrm>
            <a:off x="18107" y="6641018"/>
            <a:ext cx="1274708" cy="216982"/>
          </a:xfrm>
          <a:prstGeom prst="rect">
            <a:avLst/>
          </a:prstGeom>
          <a:noFill/>
        </p:spPr>
        <p:txBody>
          <a:bodyPr wrap="none" rtlCol="0">
            <a:spAutoFit/>
          </a:bodyPr>
          <a:lstStyle/>
          <a:p>
            <a:pPr>
              <a:lnSpc>
                <a:spcPct val="90000"/>
              </a:lnSpc>
            </a:pPr>
            <a:r>
              <a:rPr lang="en-US" sz="900" dirty="0" smtClean="0">
                <a:solidFill>
                  <a:schemeClr val="tx1">
                    <a:lumMod val="50000"/>
                  </a:schemeClr>
                </a:solidFill>
                <a:latin typeface="Arial" panose="020B0604020202020204" pitchFamily="34" charset="0"/>
                <a:cs typeface="Arial" panose="020B0604020202020204" pitchFamily="34" charset="0"/>
              </a:rPr>
              <a:t>Mark L Bathrick 2019</a:t>
            </a:r>
            <a:endParaRPr lang="en-US" sz="900" dirty="0">
              <a:solidFill>
                <a:schemeClr val="tx1">
                  <a:lumMod val="50000"/>
                </a:schemeClr>
              </a:solidFill>
              <a:latin typeface="Arial" panose="020B0604020202020204" pitchFamily="34" charset="0"/>
              <a:cs typeface="Arial" panose="020B0604020202020204" pitchFamily="34" charset="0"/>
            </a:endParaRPr>
          </a:p>
        </p:txBody>
      </p:sp>
      <p:pic>
        <p:nvPicPr>
          <p:cNvPr id="8" name="Picture 7" descr="Fire Stock 28 by H9Stock on DeviantArt"/>
          <p:cNvPicPr>
            <a:picLocks noChangeAspect="1"/>
          </p:cNvPicPr>
          <p:nvPr userDrawn="1"/>
        </p:nvPicPr>
        <p:blipFill rotWithShape="1">
          <a:blip r:embed="rId2">
            <a:clrChange>
              <a:clrFrom>
                <a:srgbClr val="000000"/>
              </a:clrFrom>
              <a:clrTo>
                <a:srgbClr val="000000">
                  <a:alpha val="0"/>
                </a:srgbClr>
              </a:clrTo>
            </a:clrChange>
            <a:extLst>
              <a:ext uri="{28A0092B-C50C-407E-A947-70E740481C1C}">
                <a14:useLocalDpi xmlns:a14="http://schemas.microsoft.com/office/drawing/2010/main" val="0"/>
              </a:ext>
            </a:extLst>
          </a:blip>
          <a:srcRect l="17598" r="50160" b="25677"/>
          <a:stretch/>
        </p:blipFill>
        <p:spPr>
          <a:xfrm>
            <a:off x="10788242" y="4470970"/>
            <a:ext cx="1380666" cy="2387030"/>
          </a:xfrm>
          <a:prstGeom prst="rect">
            <a:avLst/>
          </a:prstGeom>
        </p:spPr>
      </p:pic>
    </p:spTree>
    <p:extLst>
      <p:ext uri="{BB962C8B-B14F-4D97-AF65-F5344CB8AC3E}">
        <p14:creationId xmlns:p14="http://schemas.microsoft.com/office/powerpoint/2010/main" val="360846550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9F24E07-8808-4F83-93BF-96BCA4EB2CBD}" type="datetime1">
              <a:rPr lang="en-US" smtClean="0"/>
              <a:t>5/20/2019</a:t>
            </a:fld>
            <a:endParaRPr lang="en-US" dirty="0"/>
          </a:p>
        </p:txBody>
      </p:sp>
      <p:sp>
        <p:nvSpPr>
          <p:cNvPr id="5" name="Footer Placeholder 4"/>
          <p:cNvSpPr>
            <a:spLocks noGrp="1"/>
          </p:cNvSpPr>
          <p:nvPr>
            <p:ph type="ftr" sz="quarter" idx="11"/>
          </p:nvPr>
        </p:nvSpPr>
        <p:spPr/>
        <p:txBody>
          <a:bodyPr/>
          <a:lstStyle/>
          <a:p>
            <a:r>
              <a:rPr lang="en-US" smtClean="0"/>
              <a:t>Add a footer</a:t>
            </a:r>
            <a:endParaRPr lang="en-US" dirty="0"/>
          </a:p>
        </p:txBody>
      </p:sp>
      <p:sp>
        <p:nvSpPr>
          <p:cNvPr id="6" name="Slide Number Placeholder 5"/>
          <p:cNvSpPr>
            <a:spLocks noGrp="1"/>
          </p:cNvSpPr>
          <p:nvPr>
            <p:ph type="sldNum" sz="quarter" idx="12"/>
          </p:nvPr>
        </p:nvSpPr>
        <p:spPr/>
        <p:txBody>
          <a:bodyPr/>
          <a:lstStyle/>
          <a:p>
            <a:fld id="{62DD0E4E-505F-4C0D-A708-697B708F77C2}" type="slidenum">
              <a:rPr lang="en-US" smtClean="0"/>
              <a:t>‹#›</a:t>
            </a:fld>
            <a:endParaRPr lang="en-US" dirty="0"/>
          </a:p>
        </p:txBody>
      </p:sp>
    </p:spTree>
    <p:extLst>
      <p:ext uri="{BB962C8B-B14F-4D97-AF65-F5344CB8AC3E}">
        <p14:creationId xmlns:p14="http://schemas.microsoft.com/office/powerpoint/2010/main" val="13809317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1CC3564-688B-468B-8DA7-83A86CD6C4F8}" type="datetime1">
              <a:rPr lang="en-US" smtClean="0"/>
              <a:t>5/20/2019</a:t>
            </a:fld>
            <a:endParaRPr lang="en-US" dirty="0"/>
          </a:p>
        </p:txBody>
      </p:sp>
      <p:sp>
        <p:nvSpPr>
          <p:cNvPr id="6" name="Footer Placeholder 5"/>
          <p:cNvSpPr>
            <a:spLocks noGrp="1"/>
          </p:cNvSpPr>
          <p:nvPr>
            <p:ph type="ftr" sz="quarter" idx="11"/>
          </p:nvPr>
        </p:nvSpPr>
        <p:spPr/>
        <p:txBody>
          <a:bodyPr/>
          <a:lstStyle/>
          <a:p>
            <a:r>
              <a:rPr lang="en-US" smtClean="0"/>
              <a:t>Add a footer</a:t>
            </a:r>
            <a:endParaRPr lang="en-US" dirty="0"/>
          </a:p>
        </p:txBody>
      </p:sp>
      <p:sp>
        <p:nvSpPr>
          <p:cNvPr id="7" name="Slide Number Placeholder 6"/>
          <p:cNvSpPr>
            <a:spLocks noGrp="1"/>
          </p:cNvSpPr>
          <p:nvPr>
            <p:ph type="sldNum" sz="quarter" idx="12"/>
          </p:nvPr>
        </p:nvSpPr>
        <p:spPr/>
        <p:txBody>
          <a:bodyPr/>
          <a:lstStyle/>
          <a:p>
            <a:fld id="{62DD0E4E-505F-4C0D-A708-697B708F77C2}" type="slidenum">
              <a:rPr lang="en-US" smtClean="0"/>
              <a:t>‹#›</a:t>
            </a:fld>
            <a:endParaRPr lang="en-US" dirty="0"/>
          </a:p>
        </p:txBody>
      </p:sp>
      <p:sp>
        <p:nvSpPr>
          <p:cNvPr id="8" name="TextBox 7"/>
          <p:cNvSpPr txBox="1"/>
          <p:nvPr userDrawn="1"/>
        </p:nvSpPr>
        <p:spPr>
          <a:xfrm>
            <a:off x="18107" y="6641018"/>
            <a:ext cx="1274708" cy="216982"/>
          </a:xfrm>
          <a:prstGeom prst="rect">
            <a:avLst/>
          </a:prstGeom>
          <a:noFill/>
        </p:spPr>
        <p:txBody>
          <a:bodyPr wrap="none" rtlCol="0">
            <a:spAutoFit/>
          </a:bodyPr>
          <a:lstStyle/>
          <a:p>
            <a:pPr>
              <a:lnSpc>
                <a:spcPct val="90000"/>
              </a:lnSpc>
            </a:pPr>
            <a:r>
              <a:rPr lang="en-US" sz="900" dirty="0" smtClean="0">
                <a:solidFill>
                  <a:schemeClr val="tx1">
                    <a:lumMod val="50000"/>
                  </a:schemeClr>
                </a:solidFill>
                <a:latin typeface="Arial" panose="020B0604020202020204" pitchFamily="34" charset="0"/>
                <a:cs typeface="Arial" panose="020B0604020202020204" pitchFamily="34" charset="0"/>
              </a:rPr>
              <a:t>Mark L Bathrick 2019</a:t>
            </a:r>
            <a:endParaRPr lang="en-US" sz="900" dirty="0">
              <a:solidFill>
                <a:schemeClr val="tx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895617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A0F1B6D-9B65-4CD4-ABC6-C2C73AD7F082}" type="datetime1">
              <a:rPr lang="en-US" smtClean="0"/>
              <a:t>5/20/2019</a:t>
            </a:fld>
            <a:endParaRPr lang="en-US" dirty="0"/>
          </a:p>
        </p:txBody>
      </p:sp>
      <p:sp>
        <p:nvSpPr>
          <p:cNvPr id="8" name="Footer Placeholder 7"/>
          <p:cNvSpPr>
            <a:spLocks noGrp="1"/>
          </p:cNvSpPr>
          <p:nvPr>
            <p:ph type="ftr" sz="quarter" idx="11"/>
          </p:nvPr>
        </p:nvSpPr>
        <p:spPr/>
        <p:txBody>
          <a:bodyPr/>
          <a:lstStyle/>
          <a:p>
            <a:r>
              <a:rPr lang="en-US" smtClean="0"/>
              <a:t>Add a footer</a:t>
            </a:r>
            <a:endParaRPr lang="en-US" dirty="0"/>
          </a:p>
        </p:txBody>
      </p:sp>
      <p:sp>
        <p:nvSpPr>
          <p:cNvPr id="9" name="Slide Number Placeholder 8"/>
          <p:cNvSpPr>
            <a:spLocks noGrp="1"/>
          </p:cNvSpPr>
          <p:nvPr>
            <p:ph type="sldNum" sz="quarter" idx="12"/>
          </p:nvPr>
        </p:nvSpPr>
        <p:spPr/>
        <p:txBody>
          <a:bodyPr/>
          <a:lstStyle/>
          <a:p>
            <a:fld id="{62DD0E4E-505F-4C0D-A708-697B708F77C2}" type="slidenum">
              <a:rPr lang="en-US" smtClean="0"/>
              <a:t>‹#›</a:t>
            </a:fld>
            <a:endParaRPr lang="en-US" dirty="0"/>
          </a:p>
        </p:txBody>
      </p:sp>
    </p:spTree>
    <p:extLst>
      <p:ext uri="{BB962C8B-B14F-4D97-AF65-F5344CB8AC3E}">
        <p14:creationId xmlns:p14="http://schemas.microsoft.com/office/powerpoint/2010/main" val="28531977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0B42EAB-36CD-4B8A-B0A4-E8AB5B146C3D}" type="datetime1">
              <a:rPr lang="en-US" smtClean="0"/>
              <a:t>5/20/2019</a:t>
            </a:fld>
            <a:endParaRPr lang="en-US" dirty="0"/>
          </a:p>
        </p:txBody>
      </p:sp>
      <p:sp>
        <p:nvSpPr>
          <p:cNvPr id="4" name="Footer Placeholder 3"/>
          <p:cNvSpPr>
            <a:spLocks noGrp="1"/>
          </p:cNvSpPr>
          <p:nvPr>
            <p:ph type="ftr" sz="quarter" idx="11"/>
          </p:nvPr>
        </p:nvSpPr>
        <p:spPr/>
        <p:txBody>
          <a:bodyPr/>
          <a:lstStyle/>
          <a:p>
            <a:r>
              <a:rPr lang="en-US" smtClean="0"/>
              <a:t>Add a footer</a:t>
            </a:r>
            <a:endParaRPr lang="en-US" dirty="0"/>
          </a:p>
        </p:txBody>
      </p:sp>
      <p:sp>
        <p:nvSpPr>
          <p:cNvPr id="5" name="Slide Number Placeholder 4"/>
          <p:cNvSpPr>
            <a:spLocks noGrp="1"/>
          </p:cNvSpPr>
          <p:nvPr>
            <p:ph type="sldNum" sz="quarter" idx="12"/>
          </p:nvPr>
        </p:nvSpPr>
        <p:spPr/>
        <p:txBody>
          <a:bodyPr/>
          <a:lstStyle/>
          <a:p>
            <a:fld id="{62DD0E4E-505F-4C0D-A708-697B708F77C2}" type="slidenum">
              <a:rPr lang="en-US" smtClean="0"/>
              <a:t>‹#›</a:t>
            </a:fld>
            <a:endParaRPr lang="en-US" dirty="0"/>
          </a:p>
        </p:txBody>
      </p:sp>
      <p:sp>
        <p:nvSpPr>
          <p:cNvPr id="6" name="TextBox 5"/>
          <p:cNvSpPr txBox="1"/>
          <p:nvPr userDrawn="1"/>
        </p:nvSpPr>
        <p:spPr>
          <a:xfrm>
            <a:off x="18107" y="6641018"/>
            <a:ext cx="550151" cy="216982"/>
          </a:xfrm>
          <a:prstGeom prst="rect">
            <a:avLst/>
          </a:prstGeom>
          <a:noFill/>
        </p:spPr>
        <p:txBody>
          <a:bodyPr wrap="none" rtlCol="0">
            <a:spAutoFit/>
          </a:bodyPr>
          <a:lstStyle/>
          <a:p>
            <a:pPr>
              <a:lnSpc>
                <a:spcPct val="90000"/>
              </a:lnSpc>
            </a:pPr>
            <a:r>
              <a:rPr lang="en-US" sz="900" dirty="0" smtClean="0">
                <a:solidFill>
                  <a:schemeClr val="tx1">
                    <a:lumMod val="50000"/>
                  </a:schemeClr>
                </a:solidFill>
                <a:latin typeface="Arial" panose="020B0604020202020204" pitchFamily="34" charset="0"/>
                <a:cs typeface="Arial" panose="020B0604020202020204" pitchFamily="34" charset="0"/>
              </a:rPr>
              <a:t>MLB18</a:t>
            </a:r>
            <a:endParaRPr lang="en-US" sz="900" dirty="0">
              <a:solidFill>
                <a:schemeClr val="tx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97874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013785-5AF8-4858-BAF3-47A84CAD2C4A}" type="datetime1">
              <a:rPr lang="en-US" smtClean="0"/>
              <a:t>5/20/2019</a:t>
            </a:fld>
            <a:endParaRPr lang="en-US" dirty="0"/>
          </a:p>
        </p:txBody>
      </p:sp>
      <p:sp>
        <p:nvSpPr>
          <p:cNvPr id="3" name="Footer Placeholder 2"/>
          <p:cNvSpPr>
            <a:spLocks noGrp="1"/>
          </p:cNvSpPr>
          <p:nvPr>
            <p:ph type="ftr" sz="quarter" idx="11"/>
          </p:nvPr>
        </p:nvSpPr>
        <p:spPr/>
        <p:txBody>
          <a:bodyPr/>
          <a:lstStyle/>
          <a:p>
            <a:r>
              <a:rPr lang="en-US" smtClean="0"/>
              <a:t>Add a footer</a:t>
            </a:r>
            <a:endParaRPr lang="en-US" dirty="0"/>
          </a:p>
        </p:txBody>
      </p:sp>
      <p:sp>
        <p:nvSpPr>
          <p:cNvPr id="4" name="Slide Number Placeholder 3"/>
          <p:cNvSpPr>
            <a:spLocks noGrp="1"/>
          </p:cNvSpPr>
          <p:nvPr>
            <p:ph type="sldNum" sz="quarter" idx="12"/>
          </p:nvPr>
        </p:nvSpPr>
        <p:spPr/>
        <p:txBody>
          <a:bodyPr/>
          <a:lstStyle/>
          <a:p>
            <a:fld id="{62DD0E4E-505F-4C0D-A708-697B708F77C2}" type="slidenum">
              <a:rPr lang="en-US" smtClean="0"/>
              <a:t>‹#›</a:t>
            </a:fld>
            <a:endParaRPr lang="en-US" dirty="0"/>
          </a:p>
        </p:txBody>
      </p:sp>
      <p:sp>
        <p:nvSpPr>
          <p:cNvPr id="5" name="TextBox 4"/>
          <p:cNvSpPr txBox="1"/>
          <p:nvPr userDrawn="1"/>
        </p:nvSpPr>
        <p:spPr>
          <a:xfrm>
            <a:off x="18107" y="6641018"/>
            <a:ext cx="1274708" cy="216982"/>
          </a:xfrm>
          <a:prstGeom prst="rect">
            <a:avLst/>
          </a:prstGeom>
          <a:noFill/>
        </p:spPr>
        <p:txBody>
          <a:bodyPr wrap="none" rtlCol="0">
            <a:spAutoFit/>
          </a:bodyPr>
          <a:lstStyle/>
          <a:p>
            <a:pPr>
              <a:lnSpc>
                <a:spcPct val="90000"/>
              </a:lnSpc>
            </a:pPr>
            <a:r>
              <a:rPr lang="en-US" sz="900" dirty="0" smtClean="0">
                <a:solidFill>
                  <a:schemeClr val="tx1">
                    <a:lumMod val="50000"/>
                  </a:schemeClr>
                </a:solidFill>
                <a:latin typeface="Arial" panose="020B0604020202020204" pitchFamily="34" charset="0"/>
                <a:cs typeface="Arial" panose="020B0604020202020204" pitchFamily="34" charset="0"/>
              </a:rPr>
              <a:t>Mark</a:t>
            </a:r>
            <a:r>
              <a:rPr lang="en-US" sz="900" baseline="0" dirty="0" smtClean="0">
                <a:solidFill>
                  <a:schemeClr val="tx1">
                    <a:lumMod val="50000"/>
                  </a:schemeClr>
                </a:solidFill>
                <a:latin typeface="Arial" panose="020B0604020202020204" pitchFamily="34" charset="0"/>
                <a:cs typeface="Arial" panose="020B0604020202020204" pitchFamily="34" charset="0"/>
              </a:rPr>
              <a:t> L Bathrick 2019</a:t>
            </a:r>
            <a:endParaRPr lang="en-US" sz="900" dirty="0">
              <a:solidFill>
                <a:schemeClr val="tx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3835599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7733170-AFD0-429B-9023-78A3A99D48A9}" type="datetime1">
              <a:rPr lang="en-US" smtClean="0"/>
              <a:t>5/20/2019</a:t>
            </a:fld>
            <a:endParaRPr lang="en-US" dirty="0"/>
          </a:p>
        </p:txBody>
      </p:sp>
      <p:sp>
        <p:nvSpPr>
          <p:cNvPr id="6" name="Footer Placeholder 5"/>
          <p:cNvSpPr>
            <a:spLocks noGrp="1"/>
          </p:cNvSpPr>
          <p:nvPr>
            <p:ph type="ftr" sz="quarter" idx="11"/>
          </p:nvPr>
        </p:nvSpPr>
        <p:spPr/>
        <p:txBody>
          <a:bodyPr/>
          <a:lstStyle/>
          <a:p>
            <a:r>
              <a:rPr lang="en-US" smtClean="0"/>
              <a:t>Add a footer</a:t>
            </a:r>
            <a:endParaRPr lang="en-US" dirty="0"/>
          </a:p>
        </p:txBody>
      </p:sp>
      <p:sp>
        <p:nvSpPr>
          <p:cNvPr id="7" name="Slide Number Placeholder 6"/>
          <p:cNvSpPr>
            <a:spLocks noGrp="1"/>
          </p:cNvSpPr>
          <p:nvPr>
            <p:ph type="sldNum" sz="quarter" idx="12"/>
          </p:nvPr>
        </p:nvSpPr>
        <p:spPr/>
        <p:txBody>
          <a:bodyPr/>
          <a:lstStyle/>
          <a:p>
            <a:fld id="{62DD0E4E-505F-4C0D-A708-697B708F77C2}" type="slidenum">
              <a:rPr lang="en-US" smtClean="0"/>
              <a:t>‹#›</a:t>
            </a:fld>
            <a:endParaRPr lang="en-US" dirty="0"/>
          </a:p>
        </p:txBody>
      </p:sp>
    </p:spTree>
    <p:extLst>
      <p:ext uri="{BB962C8B-B14F-4D97-AF65-F5344CB8AC3E}">
        <p14:creationId xmlns:p14="http://schemas.microsoft.com/office/powerpoint/2010/main" val="37923812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6AD4383-476E-4D7F-9BE1-F53B1B7ECB01}" type="datetime1">
              <a:rPr lang="en-US" smtClean="0"/>
              <a:t>5/20/2019</a:t>
            </a:fld>
            <a:endParaRPr lang="en-US" dirty="0"/>
          </a:p>
        </p:txBody>
      </p:sp>
      <p:sp>
        <p:nvSpPr>
          <p:cNvPr id="6" name="Footer Placeholder 5"/>
          <p:cNvSpPr>
            <a:spLocks noGrp="1"/>
          </p:cNvSpPr>
          <p:nvPr>
            <p:ph type="ftr" sz="quarter" idx="11"/>
          </p:nvPr>
        </p:nvSpPr>
        <p:spPr/>
        <p:txBody>
          <a:bodyPr/>
          <a:lstStyle/>
          <a:p>
            <a:r>
              <a:rPr lang="en-US" smtClean="0"/>
              <a:t>Add a footer</a:t>
            </a:r>
            <a:endParaRPr lang="en-US" dirty="0"/>
          </a:p>
        </p:txBody>
      </p:sp>
      <p:sp>
        <p:nvSpPr>
          <p:cNvPr id="7" name="Slide Number Placeholder 6"/>
          <p:cNvSpPr>
            <a:spLocks noGrp="1"/>
          </p:cNvSpPr>
          <p:nvPr>
            <p:ph type="sldNum" sz="quarter" idx="12"/>
          </p:nvPr>
        </p:nvSpPr>
        <p:spPr/>
        <p:txBody>
          <a:bodyPr/>
          <a:lstStyle/>
          <a:p>
            <a:fld id="{62DD0E4E-505F-4C0D-A708-697B708F77C2}" type="slidenum">
              <a:rPr lang="en-US" smtClean="0"/>
              <a:t>‹#›</a:t>
            </a:fld>
            <a:endParaRPr lang="en-US" dirty="0"/>
          </a:p>
        </p:txBody>
      </p:sp>
    </p:spTree>
    <p:extLst>
      <p:ext uri="{BB962C8B-B14F-4D97-AF65-F5344CB8AC3E}">
        <p14:creationId xmlns:p14="http://schemas.microsoft.com/office/powerpoint/2010/main" val="38739229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4D6B11-5A02-467D-AD49-AACEC25AD7B9}" type="datetime1">
              <a:rPr lang="en-US" smtClean="0"/>
              <a:t>5/20/2019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Add a footer</a:t>
            </a:r>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DD0E4E-505F-4C0D-A708-697B708F77C2}" type="slidenum">
              <a:rPr lang="en-US" smtClean="0"/>
              <a:t>‹#›</a:t>
            </a:fld>
            <a:endParaRPr lang="en-US" dirty="0"/>
          </a:p>
        </p:txBody>
      </p:sp>
      <p:pic>
        <p:nvPicPr>
          <p:cNvPr id="7" name="Picture 6" descr="Fire Stock 28 by H9Stock on DeviantArt"/>
          <p:cNvPicPr>
            <a:picLocks noChangeAspect="1"/>
          </p:cNvPicPr>
          <p:nvPr userDrawn="1"/>
        </p:nvPicPr>
        <p:blipFill rotWithShape="1">
          <a:blip r:embed="rId14">
            <a:clrChange>
              <a:clrFrom>
                <a:srgbClr val="000000"/>
              </a:clrFrom>
              <a:clrTo>
                <a:srgbClr val="000000">
                  <a:alpha val="0"/>
                </a:srgbClr>
              </a:clrTo>
            </a:clrChange>
            <a:extLst>
              <a:ext uri="{28A0092B-C50C-407E-A947-70E740481C1C}">
                <a14:useLocalDpi xmlns:a14="http://schemas.microsoft.com/office/drawing/2010/main" val="0"/>
              </a:ext>
            </a:extLst>
          </a:blip>
          <a:srcRect l="17598" r="50160" b="25677"/>
          <a:stretch/>
        </p:blipFill>
        <p:spPr>
          <a:xfrm>
            <a:off x="10788242" y="4470970"/>
            <a:ext cx="1380666" cy="2387030"/>
          </a:xfrm>
          <a:prstGeom prst="rect">
            <a:avLst/>
          </a:prstGeom>
        </p:spPr>
      </p:pic>
    </p:spTree>
    <p:extLst>
      <p:ext uri="{BB962C8B-B14F-4D97-AF65-F5344CB8AC3E}">
        <p14:creationId xmlns:p14="http://schemas.microsoft.com/office/powerpoint/2010/main" val="4005796590"/>
      </p:ext>
    </p:extLst>
  </p:cSld>
  <p:clrMap bg1="dk1" tx1="lt1" bg2="dk2"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5"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jp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gif"/></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chart" Target="../charts/chart1.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15.png"/><Relationship Id="rId7" Type="http://schemas.openxmlformats.org/officeDocument/2006/relationships/diagramQuickStyle" Target="../diagrams/quickStyle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16.emf"/><Relationship Id="rId4" Type="http://schemas.microsoft.com/office/2007/relationships/hdphoto" Target="../media/hdphoto2.wdp"/><Relationship Id="rId9" Type="http://schemas.microsoft.com/office/2007/relationships/diagramDrawing" Target="../diagrams/drawing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b="3900"/>
          <a:stretch/>
        </p:blipFill>
        <p:spPr>
          <a:xfrm>
            <a:off x="-17024" y="1"/>
            <a:ext cx="12226047" cy="6858000"/>
          </a:xfrm>
          <a:prstGeom prst="rect">
            <a:avLst/>
          </a:prstGeom>
        </p:spPr>
      </p:pic>
      <p:sp>
        <p:nvSpPr>
          <p:cNvPr id="6" name="Title 5"/>
          <p:cNvSpPr>
            <a:spLocks noGrp="1"/>
          </p:cNvSpPr>
          <p:nvPr>
            <p:ph type="ctrTitle"/>
          </p:nvPr>
        </p:nvSpPr>
        <p:spPr>
          <a:xfrm>
            <a:off x="2133600" y="152400"/>
            <a:ext cx="10058399" cy="1163637"/>
          </a:xfrm>
        </p:spPr>
        <p:txBody>
          <a:bodyPr/>
          <a:lstStyle/>
          <a:p>
            <a:r>
              <a:rPr lang="en-US" b="1" dirty="0" smtClean="0">
                <a:effectLst>
                  <a:outerShdw blurRad="38100" dist="38100" dir="2700000" algn="tl">
                    <a:srgbClr val="000000">
                      <a:alpha val="43137"/>
                    </a:srgbClr>
                  </a:outerShdw>
                </a:effectLst>
              </a:rPr>
              <a:t>Optionally Piloted Helicopters</a:t>
            </a:r>
            <a:endParaRPr lang="en-US" b="1" dirty="0">
              <a:effectLst>
                <a:outerShdw blurRad="38100" dist="38100" dir="2700000" algn="tl">
                  <a:srgbClr val="000000">
                    <a:alpha val="43137"/>
                  </a:srgbClr>
                </a:outerShdw>
              </a:effectLst>
            </a:endParaRPr>
          </a:p>
        </p:txBody>
      </p:sp>
      <p:sp>
        <p:nvSpPr>
          <p:cNvPr id="7" name="Subtitle 6"/>
          <p:cNvSpPr>
            <a:spLocks noGrp="1"/>
          </p:cNvSpPr>
          <p:nvPr>
            <p:ph type="subTitle" idx="1"/>
          </p:nvPr>
        </p:nvSpPr>
        <p:spPr>
          <a:xfrm>
            <a:off x="2362200" y="2057400"/>
            <a:ext cx="9144000" cy="2286000"/>
          </a:xfrm>
        </p:spPr>
        <p:txBody>
          <a:bodyPr>
            <a:normAutofit/>
          </a:bodyPr>
          <a:lstStyle/>
          <a:p>
            <a:r>
              <a:rPr lang="en-US" sz="3600" b="1" dirty="0" smtClean="0">
                <a:effectLst>
                  <a:outerShdw blurRad="38100" dist="38100" dir="2700000" algn="tl">
                    <a:srgbClr val="000000">
                      <a:alpha val="43137"/>
                    </a:srgbClr>
                  </a:outerShdw>
                </a:effectLst>
              </a:rPr>
              <a:t>A Game-Changing</a:t>
            </a:r>
          </a:p>
          <a:p>
            <a:r>
              <a:rPr lang="en-US" sz="3600" b="1" dirty="0" smtClean="0">
                <a:effectLst>
                  <a:outerShdw blurRad="38100" dist="38100" dir="2700000" algn="tl">
                    <a:srgbClr val="000000">
                      <a:alpha val="43137"/>
                    </a:srgbClr>
                  </a:outerShdw>
                </a:effectLst>
              </a:rPr>
              <a:t>Interior Leadership Opportunity</a:t>
            </a:r>
          </a:p>
          <a:p>
            <a:r>
              <a:rPr lang="en-US" sz="3600" b="1" dirty="0" smtClean="0">
                <a:effectLst>
                  <a:outerShdw blurRad="38100" dist="38100" dir="2700000" algn="tl">
                    <a:srgbClr val="000000">
                      <a:alpha val="43137"/>
                    </a:srgbClr>
                  </a:outerShdw>
                </a:effectLst>
              </a:rPr>
              <a:t>in Wildland Fire</a:t>
            </a:r>
            <a:endParaRPr lang="en-US" sz="3600" b="1" dirty="0">
              <a:effectLst>
                <a:outerShdw blurRad="38100" dist="38100" dir="2700000" algn="tl">
                  <a:srgbClr val="000000">
                    <a:alpha val="43137"/>
                  </a:srgbClr>
                </a:outerShdw>
              </a:effectLst>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173034"/>
            <a:ext cx="2286005" cy="2286005"/>
          </a:xfrm>
          <a:prstGeom prst="rect">
            <a:avLst/>
          </a:prstGeom>
        </p:spPr>
      </p:pic>
      <p:sp>
        <p:nvSpPr>
          <p:cNvPr id="9" name="TextBox 8"/>
          <p:cNvSpPr txBox="1"/>
          <p:nvPr/>
        </p:nvSpPr>
        <p:spPr>
          <a:xfrm>
            <a:off x="8305800" y="5369677"/>
            <a:ext cx="3771900" cy="1384995"/>
          </a:xfrm>
          <a:prstGeom prst="rect">
            <a:avLst/>
          </a:prstGeom>
          <a:noFill/>
        </p:spPr>
        <p:txBody>
          <a:bodyPr wrap="square" rtlCol="0">
            <a:spAutoFit/>
          </a:bodyPr>
          <a:lstStyle/>
          <a:p>
            <a:r>
              <a:rPr lang="en-US" sz="2100" b="1" dirty="0">
                <a:solidFill>
                  <a:srgbClr val="FFFF00"/>
                </a:solidFill>
                <a:effectLst>
                  <a:glow rad="139700">
                    <a:schemeClr val="accent5">
                      <a:satMod val="175000"/>
                      <a:alpha val="40000"/>
                    </a:schemeClr>
                  </a:glow>
                  <a:outerShdw blurRad="50800" dist="38100" dir="2700000" algn="tl" rotWithShape="0">
                    <a:prstClr val="black">
                      <a:alpha val="40000"/>
                    </a:prstClr>
                  </a:outerShdw>
                </a:effectLst>
              </a:rPr>
              <a:t>Mark Bathrick</a:t>
            </a:r>
          </a:p>
          <a:p>
            <a:r>
              <a:rPr lang="en-US" sz="2100" b="1" dirty="0">
                <a:solidFill>
                  <a:srgbClr val="FFFF00"/>
                </a:solidFill>
                <a:effectLst>
                  <a:glow rad="139700">
                    <a:schemeClr val="accent5">
                      <a:satMod val="175000"/>
                      <a:alpha val="40000"/>
                    </a:schemeClr>
                  </a:glow>
                  <a:outerShdw blurRad="50800" dist="38100" dir="2700000" algn="tl" rotWithShape="0">
                    <a:prstClr val="black">
                      <a:alpha val="40000"/>
                    </a:prstClr>
                  </a:outerShdw>
                </a:effectLst>
              </a:rPr>
              <a:t>Director</a:t>
            </a:r>
          </a:p>
          <a:p>
            <a:r>
              <a:rPr lang="en-US" sz="2100" b="1" dirty="0">
                <a:solidFill>
                  <a:srgbClr val="FFFF00"/>
                </a:solidFill>
                <a:effectLst>
                  <a:glow rad="139700">
                    <a:schemeClr val="accent5">
                      <a:satMod val="175000"/>
                      <a:alpha val="40000"/>
                    </a:schemeClr>
                  </a:glow>
                  <a:outerShdw blurRad="50800" dist="38100" dir="2700000" algn="tl" rotWithShape="0">
                    <a:prstClr val="black">
                      <a:alpha val="40000"/>
                    </a:prstClr>
                  </a:outerShdw>
                </a:effectLst>
              </a:rPr>
              <a:t>Office of Aviation Services (OAS)</a:t>
            </a:r>
          </a:p>
          <a:p>
            <a:r>
              <a:rPr lang="en-US" sz="2100" b="1" dirty="0">
                <a:solidFill>
                  <a:srgbClr val="FFFF00"/>
                </a:solidFill>
                <a:effectLst>
                  <a:glow rad="139700">
                    <a:schemeClr val="accent5">
                      <a:satMod val="175000"/>
                      <a:alpha val="40000"/>
                    </a:schemeClr>
                  </a:glow>
                  <a:outerShdw blurRad="50800" dist="38100" dir="2700000" algn="tl" rotWithShape="0">
                    <a:prstClr val="black">
                      <a:alpha val="40000"/>
                    </a:prstClr>
                  </a:outerShdw>
                </a:effectLst>
              </a:rPr>
              <a:t>Boise, Idaho</a:t>
            </a:r>
          </a:p>
        </p:txBody>
      </p:sp>
      <p:sp>
        <p:nvSpPr>
          <p:cNvPr id="10" name="TextBox 9"/>
          <p:cNvSpPr txBox="1"/>
          <p:nvPr/>
        </p:nvSpPr>
        <p:spPr>
          <a:xfrm>
            <a:off x="1381666" y="5832040"/>
            <a:ext cx="5448300" cy="1011752"/>
          </a:xfrm>
          <a:prstGeom prst="rect">
            <a:avLst/>
          </a:prstGeom>
          <a:noFill/>
        </p:spPr>
        <p:txBody>
          <a:bodyPr wrap="square" rtlCol="0">
            <a:spAutoFit/>
          </a:bodyPr>
          <a:lstStyle/>
          <a:p>
            <a:pPr>
              <a:lnSpc>
                <a:spcPct val="150000"/>
              </a:lnSpc>
              <a:spcBef>
                <a:spcPts val="600"/>
              </a:spcBef>
              <a:spcAft>
                <a:spcPts val="600"/>
              </a:spcAft>
            </a:pPr>
            <a:r>
              <a:rPr lang="en-US" sz="2100" b="1" dirty="0" smtClean="0">
                <a:solidFill>
                  <a:srgbClr val="FFFF00"/>
                </a:solidFill>
                <a:effectLst>
                  <a:glow rad="139700">
                    <a:schemeClr val="accent5">
                      <a:satMod val="175000"/>
                      <a:alpha val="40000"/>
                    </a:schemeClr>
                  </a:glow>
                  <a:outerShdw blurRad="50800" dist="38100" dir="2700000" algn="tl" rotWithShape="0">
                    <a:prstClr val="black">
                      <a:alpha val="40000"/>
                    </a:prstClr>
                  </a:outerShdw>
                </a:effectLst>
              </a:rPr>
              <a:t>May 13, 2019 https</a:t>
            </a:r>
            <a:r>
              <a:rPr lang="en-US" sz="2100" b="1" dirty="0">
                <a:solidFill>
                  <a:srgbClr val="FFFF00"/>
                </a:solidFill>
                <a:effectLst>
                  <a:glow rad="139700">
                    <a:schemeClr val="accent5">
                      <a:satMod val="175000"/>
                      <a:alpha val="40000"/>
                    </a:schemeClr>
                  </a:glow>
                  <a:outerShdw blurRad="50800" dist="38100" dir="2700000" algn="tl" rotWithShape="0">
                    <a:prstClr val="black">
                      <a:alpha val="40000"/>
                    </a:prstClr>
                  </a:outerShdw>
                </a:effectLst>
              </a:rPr>
              <a:t>://www.doi.gov/aviation/uas</a:t>
            </a:r>
          </a:p>
        </p:txBody>
      </p:sp>
    </p:spTree>
    <p:extLst>
      <p:ext uri="{BB962C8B-B14F-4D97-AF65-F5344CB8AC3E}">
        <p14:creationId xmlns:p14="http://schemas.microsoft.com/office/powerpoint/2010/main" val="41174762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The Big Picture - Boston.com"/>
          <p:cNvPicPr>
            <a:picLocks noChangeAspect="1"/>
          </p:cNvPicPr>
          <p:nvPr/>
        </p:nvPicPr>
        <p:blipFill rotWithShape="1">
          <a:blip r:embed="rId2">
            <a:extLst>
              <a:ext uri="{28A0092B-C50C-407E-A947-70E740481C1C}">
                <a14:useLocalDpi xmlns:a14="http://schemas.microsoft.com/office/drawing/2010/main" val="0"/>
              </a:ext>
            </a:extLst>
          </a:blip>
          <a:srcRect l="-469" r="229" b="2172"/>
          <a:stretch/>
        </p:blipFill>
        <p:spPr>
          <a:xfrm>
            <a:off x="-76199" y="-5409"/>
            <a:ext cx="12344399" cy="6863409"/>
          </a:xfrm>
          <a:prstGeom prst="rect">
            <a:avLst/>
          </a:prstGeom>
        </p:spPr>
      </p:pic>
      <p:sp>
        <p:nvSpPr>
          <p:cNvPr id="6" name="Title 5"/>
          <p:cNvSpPr>
            <a:spLocks noGrp="1"/>
          </p:cNvSpPr>
          <p:nvPr>
            <p:ph type="ctrTitle"/>
          </p:nvPr>
        </p:nvSpPr>
        <p:spPr>
          <a:xfrm>
            <a:off x="2133600" y="152400"/>
            <a:ext cx="10058399" cy="1163637"/>
          </a:xfrm>
        </p:spPr>
        <p:txBody>
          <a:bodyPr/>
          <a:lstStyle/>
          <a:p>
            <a:r>
              <a:rPr lang="en-US" b="1" dirty="0" smtClean="0">
                <a:effectLst>
                  <a:outerShdw blurRad="38100" dist="38100" dir="2700000" algn="tl">
                    <a:srgbClr val="000000">
                      <a:alpha val="43137"/>
                    </a:srgbClr>
                  </a:outerShdw>
                </a:effectLst>
              </a:rPr>
              <a:t>Optionally Piloted Helicopters</a:t>
            </a:r>
            <a:endParaRPr lang="en-US" b="1" dirty="0">
              <a:effectLst>
                <a:outerShdw blurRad="38100" dist="38100" dir="2700000" algn="tl">
                  <a:srgbClr val="000000">
                    <a:alpha val="43137"/>
                  </a:srgbClr>
                </a:outerShdw>
              </a:effectLst>
            </a:endParaRPr>
          </a:p>
        </p:txBody>
      </p:sp>
      <p:sp>
        <p:nvSpPr>
          <p:cNvPr id="7" name="Subtitle 6"/>
          <p:cNvSpPr>
            <a:spLocks noGrp="1"/>
          </p:cNvSpPr>
          <p:nvPr>
            <p:ph type="subTitle" idx="1"/>
          </p:nvPr>
        </p:nvSpPr>
        <p:spPr>
          <a:xfrm>
            <a:off x="-121363" y="2509838"/>
            <a:ext cx="4957689" cy="1017421"/>
          </a:xfrm>
        </p:spPr>
        <p:txBody>
          <a:bodyPr>
            <a:normAutofit/>
          </a:bodyPr>
          <a:lstStyle/>
          <a:p>
            <a:r>
              <a:rPr lang="en-US" sz="6600" b="1" dirty="0" smtClean="0">
                <a:effectLst>
                  <a:outerShdw blurRad="38100" dist="38100" dir="2700000" algn="tl">
                    <a:srgbClr val="000000">
                      <a:alpha val="43137"/>
                    </a:srgbClr>
                  </a:outerShdw>
                </a:effectLst>
              </a:rPr>
              <a:t>Discussion</a:t>
            </a:r>
            <a:endParaRPr lang="en-US" sz="8000" b="1" dirty="0">
              <a:effectLst>
                <a:outerShdw blurRad="38100" dist="38100" dir="2700000" algn="tl">
                  <a:srgbClr val="000000">
                    <a:alpha val="43137"/>
                  </a:srgbClr>
                </a:outerShdw>
              </a:effectLst>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73034"/>
            <a:ext cx="2286005" cy="2286005"/>
          </a:xfrm>
          <a:prstGeom prst="rect">
            <a:avLst/>
          </a:prstGeom>
        </p:spPr>
      </p:pic>
      <p:sp>
        <p:nvSpPr>
          <p:cNvPr id="9" name="TextBox 8"/>
          <p:cNvSpPr txBox="1"/>
          <p:nvPr/>
        </p:nvSpPr>
        <p:spPr>
          <a:xfrm>
            <a:off x="8229600" y="5519172"/>
            <a:ext cx="3771900" cy="1338828"/>
          </a:xfrm>
          <a:prstGeom prst="rect">
            <a:avLst/>
          </a:prstGeom>
          <a:noFill/>
        </p:spPr>
        <p:txBody>
          <a:bodyPr wrap="square" rtlCol="0">
            <a:spAutoFit/>
          </a:bodyPr>
          <a:lstStyle/>
          <a:p>
            <a:r>
              <a:rPr lang="en-US" sz="2100" b="1" dirty="0" smtClean="0">
                <a:solidFill>
                  <a:srgbClr val="FFFF00"/>
                </a:solidFill>
                <a:effectLst>
                  <a:glow rad="139700">
                    <a:schemeClr val="accent5">
                      <a:satMod val="175000"/>
                      <a:alpha val="40000"/>
                    </a:schemeClr>
                  </a:glow>
                  <a:outerShdw blurRad="50800" dist="38100" dir="2700000" algn="tl" rotWithShape="0">
                    <a:prstClr val="black">
                      <a:alpha val="40000"/>
                    </a:prstClr>
                  </a:outerShdw>
                </a:effectLst>
              </a:rPr>
              <a:t>Mark Bathrick</a:t>
            </a:r>
          </a:p>
          <a:p>
            <a:r>
              <a:rPr lang="en-US" sz="2000" b="1" dirty="0" smtClean="0">
                <a:solidFill>
                  <a:srgbClr val="FFFF00"/>
                </a:solidFill>
                <a:effectLst>
                  <a:glow rad="139700">
                    <a:schemeClr val="accent5">
                      <a:satMod val="175000"/>
                      <a:alpha val="40000"/>
                    </a:schemeClr>
                  </a:glow>
                  <a:outerShdw blurRad="50800" dist="38100" dir="2700000" algn="tl" rotWithShape="0">
                    <a:prstClr val="black">
                      <a:alpha val="40000"/>
                    </a:prstClr>
                  </a:outerShdw>
                </a:effectLst>
              </a:rPr>
              <a:t>Director</a:t>
            </a:r>
          </a:p>
          <a:p>
            <a:r>
              <a:rPr lang="en-US" sz="2000" b="1" dirty="0" smtClean="0">
                <a:solidFill>
                  <a:srgbClr val="FFFF00"/>
                </a:solidFill>
                <a:effectLst>
                  <a:glow rad="139700">
                    <a:schemeClr val="accent5">
                      <a:satMod val="175000"/>
                      <a:alpha val="40000"/>
                    </a:schemeClr>
                  </a:glow>
                  <a:outerShdw blurRad="50800" dist="38100" dir="2700000" algn="tl" rotWithShape="0">
                    <a:prstClr val="black">
                      <a:alpha val="40000"/>
                    </a:prstClr>
                  </a:outerShdw>
                </a:effectLst>
              </a:rPr>
              <a:t>Office of Aviation Services (OAS)</a:t>
            </a:r>
          </a:p>
          <a:p>
            <a:r>
              <a:rPr lang="en-US" sz="2000" b="1" dirty="0" smtClean="0">
                <a:solidFill>
                  <a:srgbClr val="FFFF00"/>
                </a:solidFill>
                <a:effectLst>
                  <a:glow rad="139700">
                    <a:schemeClr val="accent5">
                      <a:satMod val="175000"/>
                      <a:alpha val="40000"/>
                    </a:schemeClr>
                  </a:glow>
                  <a:outerShdw blurRad="50800" dist="38100" dir="2700000" algn="tl" rotWithShape="0">
                    <a:prstClr val="black">
                      <a:alpha val="40000"/>
                    </a:prstClr>
                  </a:outerShdw>
                </a:effectLst>
              </a:rPr>
              <a:t>Boise, Idaho</a:t>
            </a:r>
            <a:endParaRPr lang="en-US" sz="2000" b="1" dirty="0">
              <a:solidFill>
                <a:srgbClr val="FFFF00"/>
              </a:solidFill>
              <a:effectLst>
                <a:glow rad="139700">
                  <a:schemeClr val="accent5">
                    <a:satMod val="175000"/>
                    <a:alpha val="40000"/>
                  </a:schemeClr>
                </a:glow>
                <a:outerShdw blurRad="50800" dist="38100" dir="2700000" algn="tl" rotWithShape="0">
                  <a:prstClr val="black">
                    <a:alpha val="40000"/>
                  </a:prstClr>
                </a:outerShdw>
              </a:effectLst>
            </a:endParaRPr>
          </a:p>
        </p:txBody>
      </p:sp>
      <p:pic>
        <p:nvPicPr>
          <p:cNvPr id="3" name="Picture 2"/>
          <p:cNvPicPr>
            <a:picLocks noChangeAspect="1"/>
          </p:cNvPicPr>
          <p:nvPr/>
        </p:nvPicPr>
        <p:blipFill>
          <a:blip r:embed="rId4"/>
          <a:stretch>
            <a:fillRect/>
          </a:stretch>
        </p:blipFill>
        <p:spPr>
          <a:xfrm>
            <a:off x="6617177" y="1391006"/>
            <a:ext cx="5460524" cy="4095394"/>
          </a:xfrm>
          <a:prstGeom prst="rect">
            <a:avLst/>
          </a:prstGeom>
          <a:effectLst>
            <a:outerShdw blurRad="50800" dist="38100" dir="2700000" algn="tl" rotWithShape="0">
              <a:prstClr val="black">
                <a:alpha val="40000"/>
              </a:prstClr>
            </a:outerShdw>
          </a:effectLst>
        </p:spPr>
      </p:pic>
      <p:sp>
        <p:nvSpPr>
          <p:cNvPr id="10" name="TextBox 9"/>
          <p:cNvSpPr txBox="1"/>
          <p:nvPr/>
        </p:nvSpPr>
        <p:spPr>
          <a:xfrm>
            <a:off x="728589" y="6311543"/>
            <a:ext cx="5448300" cy="415498"/>
          </a:xfrm>
          <a:prstGeom prst="rect">
            <a:avLst/>
          </a:prstGeom>
          <a:noFill/>
        </p:spPr>
        <p:txBody>
          <a:bodyPr wrap="square" rtlCol="0">
            <a:spAutoFit/>
          </a:bodyPr>
          <a:lstStyle/>
          <a:p>
            <a:r>
              <a:rPr lang="en-US" sz="2100" b="1" dirty="0">
                <a:solidFill>
                  <a:srgbClr val="FFFF00"/>
                </a:solidFill>
                <a:effectLst>
                  <a:glow rad="139700">
                    <a:schemeClr val="accent5">
                      <a:satMod val="175000"/>
                      <a:alpha val="40000"/>
                    </a:schemeClr>
                  </a:glow>
                  <a:outerShdw blurRad="50800" dist="38100" dir="2700000" algn="tl" rotWithShape="0">
                    <a:prstClr val="black">
                      <a:alpha val="40000"/>
                    </a:prstClr>
                  </a:outerShdw>
                </a:effectLst>
              </a:rPr>
              <a:t>https://www.doi.gov/aviation/uas</a:t>
            </a:r>
          </a:p>
        </p:txBody>
      </p:sp>
    </p:spTree>
    <p:extLst>
      <p:ext uri="{BB962C8B-B14F-4D97-AF65-F5344CB8AC3E}">
        <p14:creationId xmlns:p14="http://schemas.microsoft.com/office/powerpoint/2010/main" val="37434486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Overview</a:t>
            </a:r>
            <a:endParaRPr lang="en-US" b="1" dirty="0"/>
          </a:p>
        </p:txBody>
      </p:sp>
      <p:sp>
        <p:nvSpPr>
          <p:cNvPr id="3" name="Content Placeholder 2"/>
          <p:cNvSpPr>
            <a:spLocks noGrp="1"/>
          </p:cNvSpPr>
          <p:nvPr>
            <p:ph idx="1"/>
          </p:nvPr>
        </p:nvSpPr>
        <p:spPr>
          <a:xfrm>
            <a:off x="609600" y="1825624"/>
            <a:ext cx="10972800" cy="4803775"/>
          </a:xfrm>
        </p:spPr>
        <p:txBody>
          <a:bodyPr>
            <a:noAutofit/>
          </a:bodyPr>
          <a:lstStyle/>
          <a:p>
            <a:pPr marL="457200" indent="-457200">
              <a:lnSpc>
                <a:spcPct val="100000"/>
              </a:lnSpc>
              <a:spcBef>
                <a:spcPts val="600"/>
              </a:spcBef>
              <a:spcAft>
                <a:spcPts val="600"/>
              </a:spcAft>
              <a:buFont typeface="Wingdings" panose="05000000000000000000" pitchFamily="2" charset="2"/>
              <a:buChar char="ü"/>
            </a:pPr>
            <a:r>
              <a:rPr lang="en-US" dirty="0" smtClean="0"/>
              <a:t>The </a:t>
            </a:r>
            <a:r>
              <a:rPr lang="en-US" b="1" dirty="0" smtClean="0">
                <a:solidFill>
                  <a:srgbClr val="FFFF00"/>
                </a:solidFill>
                <a:effectLst>
                  <a:outerShdw blurRad="38100" dist="38100" dir="2700000" algn="tl">
                    <a:srgbClr val="000000">
                      <a:alpha val="43137"/>
                    </a:srgbClr>
                  </a:outerShdw>
                </a:effectLst>
              </a:rPr>
              <a:t>President</a:t>
            </a:r>
            <a:r>
              <a:rPr lang="en-US" dirty="0" smtClean="0"/>
              <a:t> and the </a:t>
            </a:r>
            <a:r>
              <a:rPr lang="en-US" b="1" dirty="0" smtClean="0">
                <a:solidFill>
                  <a:srgbClr val="FFFF00"/>
                </a:solidFill>
                <a:effectLst>
                  <a:outerShdw blurRad="38100" dist="38100" dir="2700000" algn="tl">
                    <a:srgbClr val="000000">
                      <a:alpha val="43137"/>
                    </a:srgbClr>
                  </a:outerShdw>
                </a:effectLst>
              </a:rPr>
              <a:t>Secretary</a:t>
            </a:r>
            <a:r>
              <a:rPr lang="en-US" dirty="0" smtClean="0"/>
              <a:t> have taken a leadership position in active management of vegetation to </a:t>
            </a:r>
            <a:r>
              <a:rPr lang="en-US" dirty="0" smtClean="0">
                <a:solidFill>
                  <a:srgbClr val="FFFF00"/>
                </a:solidFill>
              </a:rPr>
              <a:t>reduce the risk </a:t>
            </a:r>
            <a:r>
              <a:rPr lang="en-US" dirty="0" smtClean="0"/>
              <a:t>of wildfire….</a:t>
            </a:r>
            <a:r>
              <a:rPr lang="en-US" b="1" dirty="0" smtClean="0">
                <a:solidFill>
                  <a:srgbClr val="FFFF00"/>
                </a:solidFill>
                <a:effectLst>
                  <a:outerShdw blurRad="38100" dist="38100" dir="2700000" algn="tl">
                    <a:srgbClr val="000000">
                      <a:alpha val="43137"/>
                    </a:srgbClr>
                  </a:outerShdw>
                </a:effectLst>
              </a:rPr>
              <a:t>but</a:t>
            </a:r>
            <a:r>
              <a:rPr lang="en-US" dirty="0" smtClean="0"/>
              <a:t>,</a:t>
            </a:r>
          </a:p>
          <a:p>
            <a:pPr marL="457200" indent="-457200">
              <a:lnSpc>
                <a:spcPct val="100000"/>
              </a:lnSpc>
              <a:spcBef>
                <a:spcPts val="600"/>
              </a:spcBef>
              <a:spcAft>
                <a:spcPts val="600"/>
              </a:spcAft>
              <a:buFont typeface="Wingdings" panose="05000000000000000000" pitchFamily="2" charset="2"/>
              <a:buChar char="q"/>
            </a:pPr>
            <a:r>
              <a:rPr lang="en-US" dirty="0" smtClean="0"/>
              <a:t>……we still fight fire from the air </a:t>
            </a:r>
            <a:r>
              <a:rPr lang="en-US" b="1" i="1" dirty="0" smtClean="0">
                <a:solidFill>
                  <a:srgbClr val="FFFF00"/>
                </a:solidFill>
                <a:effectLst>
                  <a:outerShdw blurRad="38100" dist="38100" dir="2700000" algn="tl">
                    <a:srgbClr val="000000">
                      <a:alpha val="43137"/>
                    </a:srgbClr>
                  </a:outerShdw>
                </a:effectLst>
              </a:rPr>
              <a:t>“the way we’ve always done it.”</a:t>
            </a:r>
            <a:endParaRPr lang="en-US" i="1" dirty="0" smtClean="0"/>
          </a:p>
          <a:p>
            <a:pPr marL="457200" indent="-457200">
              <a:lnSpc>
                <a:spcPct val="100000"/>
              </a:lnSpc>
              <a:spcBef>
                <a:spcPts val="600"/>
              </a:spcBef>
              <a:spcAft>
                <a:spcPts val="600"/>
              </a:spcAft>
              <a:buFont typeface="Wingdings" panose="05000000000000000000" pitchFamily="2" charset="2"/>
              <a:buChar char="q"/>
            </a:pPr>
            <a:endParaRPr lang="en-US" sz="800" i="1" dirty="0" smtClean="0"/>
          </a:p>
          <a:p>
            <a:pPr marL="457200" indent="-457200">
              <a:lnSpc>
                <a:spcPct val="100000"/>
              </a:lnSpc>
              <a:spcBef>
                <a:spcPts val="600"/>
              </a:spcBef>
              <a:spcAft>
                <a:spcPts val="600"/>
              </a:spcAft>
              <a:buFont typeface="Wingdings" panose="05000000000000000000" pitchFamily="2" charset="2"/>
              <a:buChar char="q"/>
            </a:pPr>
            <a:r>
              <a:rPr lang="en-US" b="1" dirty="0" smtClean="0">
                <a:solidFill>
                  <a:srgbClr val="FFFF00"/>
                </a:solidFill>
                <a:effectLst>
                  <a:outerShdw blurRad="38100" dist="38100" dir="2700000" algn="tl">
                    <a:srgbClr val="000000">
                      <a:alpha val="43137"/>
                    </a:srgbClr>
                  </a:outerShdw>
                </a:effectLst>
              </a:rPr>
              <a:t>Interior’s </a:t>
            </a:r>
            <a:r>
              <a:rPr lang="en-US" b="1" dirty="0">
                <a:solidFill>
                  <a:srgbClr val="FFFF00"/>
                </a:solidFill>
                <a:effectLst>
                  <a:outerShdw blurRad="38100" dist="38100" dir="2700000" algn="tl">
                    <a:srgbClr val="000000">
                      <a:alpha val="43137"/>
                    </a:srgbClr>
                  </a:outerShdw>
                </a:effectLst>
              </a:rPr>
              <a:t>leadership opportunity </a:t>
            </a:r>
            <a:r>
              <a:rPr lang="en-US" dirty="0"/>
              <a:t>– </a:t>
            </a:r>
            <a:r>
              <a:rPr lang="en-US" dirty="0" smtClean="0"/>
              <a:t>Pick up and run with the ball dropped by the last administration from 2014 - 2016.</a:t>
            </a:r>
          </a:p>
          <a:p>
            <a:pPr marL="457200" lvl="1" indent="-457200">
              <a:lnSpc>
                <a:spcPct val="100000"/>
              </a:lnSpc>
              <a:spcBef>
                <a:spcPts val="600"/>
              </a:spcBef>
              <a:spcAft>
                <a:spcPts val="600"/>
              </a:spcAft>
              <a:buFont typeface="Wingdings" panose="05000000000000000000" pitchFamily="2" charset="2"/>
              <a:buChar char="q"/>
            </a:pPr>
            <a:r>
              <a:rPr lang="en-US" sz="2800" dirty="0" smtClean="0"/>
              <a:t>Leverage </a:t>
            </a:r>
            <a:r>
              <a:rPr lang="en-US" sz="2800" dirty="0"/>
              <a:t>DOD-developed/proven technology investment to </a:t>
            </a:r>
            <a:r>
              <a:rPr lang="en-US" sz="2800" b="1" dirty="0">
                <a:solidFill>
                  <a:srgbClr val="FFFF00"/>
                </a:solidFill>
                <a:effectLst>
                  <a:outerShdw blurRad="38100" dist="38100" dir="2700000" algn="tl">
                    <a:srgbClr val="000000">
                      <a:alpha val="43137"/>
                    </a:srgbClr>
                  </a:outerShdw>
                </a:effectLst>
              </a:rPr>
              <a:t>triple</a:t>
            </a:r>
            <a:r>
              <a:rPr lang="en-US" sz="2800" dirty="0"/>
              <a:t> the opportunity for initial and extended suppression of wildfires, likely </a:t>
            </a:r>
            <a:r>
              <a:rPr lang="en-US" sz="2800" b="1" dirty="0">
                <a:solidFill>
                  <a:srgbClr val="FFFF00"/>
                </a:solidFill>
                <a:effectLst>
                  <a:outerShdw blurRad="38100" dist="38100" dir="2700000" algn="tl">
                    <a:srgbClr val="000000">
                      <a:alpha val="43137"/>
                    </a:srgbClr>
                  </a:outerShdw>
                </a:effectLst>
              </a:rPr>
              <a:t>saving hundreds of millions</a:t>
            </a:r>
            <a:r>
              <a:rPr lang="en-US" sz="2800" dirty="0" smtClean="0"/>
              <a:t>.</a:t>
            </a:r>
          </a:p>
          <a:p>
            <a:pPr marL="457200" lvl="1" indent="-457200">
              <a:lnSpc>
                <a:spcPct val="100000"/>
              </a:lnSpc>
              <a:spcBef>
                <a:spcPts val="600"/>
              </a:spcBef>
              <a:spcAft>
                <a:spcPts val="600"/>
              </a:spcAft>
              <a:buFont typeface="Wingdings" panose="05000000000000000000" pitchFamily="2" charset="2"/>
              <a:buChar char="q"/>
            </a:pPr>
            <a:r>
              <a:rPr lang="en-US" sz="2800" dirty="0" smtClean="0"/>
              <a:t>Meet and </a:t>
            </a:r>
            <a:r>
              <a:rPr lang="en-US" sz="2800" b="1" dirty="0" smtClean="0">
                <a:solidFill>
                  <a:srgbClr val="FFFF00"/>
                </a:solidFill>
                <a:effectLst>
                  <a:outerShdw blurRad="38100" dist="38100" dir="2700000" algn="tl">
                    <a:srgbClr val="000000">
                      <a:alpha val="43137"/>
                    </a:srgbClr>
                  </a:outerShdw>
                </a:effectLst>
              </a:rPr>
              <a:t>exceed</a:t>
            </a:r>
            <a:r>
              <a:rPr lang="en-US" sz="2800" dirty="0" smtClean="0"/>
              <a:t> EO, SO, and Congressional direction.</a:t>
            </a:r>
            <a:endParaRPr lang="en-US" sz="2800" dirty="0"/>
          </a:p>
        </p:txBody>
      </p:sp>
      <p:sp>
        <p:nvSpPr>
          <p:cNvPr id="4" name="Slide Number Placeholder 3"/>
          <p:cNvSpPr>
            <a:spLocks noGrp="1"/>
          </p:cNvSpPr>
          <p:nvPr>
            <p:ph type="sldNum" sz="quarter" idx="12"/>
          </p:nvPr>
        </p:nvSpPr>
        <p:spPr/>
        <p:txBody>
          <a:bodyPr/>
          <a:lstStyle/>
          <a:p>
            <a:fld id="{62DD0E4E-505F-4C0D-A708-697B708F77C2}" type="slidenum">
              <a:rPr lang="en-US" smtClean="0"/>
              <a:t>2</a:t>
            </a:fld>
            <a:endParaRPr lang="en-US" dirty="0"/>
          </a:p>
        </p:txBody>
      </p:sp>
      <p:graphicFrame>
        <p:nvGraphicFramePr>
          <p:cNvPr id="5" name="Diagram 4"/>
          <p:cNvGraphicFramePr/>
          <p:nvPr>
            <p:extLst>
              <p:ext uri="{D42A27DB-BD31-4B8C-83A1-F6EECF244321}">
                <p14:modId xmlns:p14="http://schemas.microsoft.com/office/powerpoint/2010/main" val="1763498860"/>
              </p:ext>
            </p:extLst>
          </p:nvPr>
        </p:nvGraphicFramePr>
        <p:xfrm>
          <a:off x="6096000" y="-631035"/>
          <a:ext cx="5486400" cy="31480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Team:DTU-Denmark/SPL - 2010.igem.or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77000" y="830640"/>
            <a:ext cx="683607" cy="633476"/>
          </a:xfrm>
          <a:prstGeom prst="rect">
            <a:avLst/>
          </a:prstGeom>
          <a:effectLst>
            <a:glow rad="63500">
              <a:schemeClr val="accent2">
                <a:satMod val="175000"/>
                <a:alpha val="40000"/>
              </a:schemeClr>
            </a:glow>
            <a:outerShdw blurRad="50800" dist="38100" dir="2700000" algn="tl" rotWithShape="0">
              <a:prstClr val="black">
                <a:alpha val="40000"/>
              </a:prstClr>
            </a:outerShdw>
          </a:effectLst>
        </p:spPr>
      </p:pic>
      <p:pic>
        <p:nvPicPr>
          <p:cNvPr id="7" name="Picture 6" descr="Sifting Through Patterns | The collected online writings ..."/>
          <p:cNvPicPr>
            <a:picLocks noChangeAspect="1"/>
          </p:cNvPicPr>
          <p:nvPr/>
        </p:nvPicPr>
        <p:blipFill>
          <a:blip r:embed="rId9">
            <a:biLevel thresh="50000"/>
            <a:extLst>
              <a:ext uri="{28A0092B-C50C-407E-A947-70E740481C1C}">
                <a14:useLocalDpi xmlns:a14="http://schemas.microsoft.com/office/drawing/2010/main" val="0"/>
              </a:ext>
            </a:extLst>
          </a:blip>
          <a:stretch>
            <a:fillRect/>
          </a:stretch>
        </p:blipFill>
        <p:spPr>
          <a:xfrm>
            <a:off x="7924800" y="467569"/>
            <a:ext cx="1255678" cy="950805"/>
          </a:xfrm>
          <a:prstGeom prst="rect">
            <a:avLst/>
          </a:prstGeom>
        </p:spPr>
      </p:pic>
    </p:spTree>
    <p:extLst>
      <p:ext uri="{BB962C8B-B14F-4D97-AF65-F5344CB8AC3E}">
        <p14:creationId xmlns:p14="http://schemas.microsoft.com/office/powerpoint/2010/main" val="38458240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3144" r="614" b="2531"/>
          <a:stretch/>
        </p:blipFill>
        <p:spPr>
          <a:xfrm>
            <a:off x="2" y="-1"/>
            <a:ext cx="12191999" cy="6858001"/>
          </a:xfrm>
          <a:prstGeom prst="rect">
            <a:avLst/>
          </a:prstGeom>
        </p:spPr>
      </p:pic>
      <p:sp>
        <p:nvSpPr>
          <p:cNvPr id="55" name="Shape 55"/>
          <p:cNvSpPr txBox="1">
            <a:spLocks noGrp="1"/>
          </p:cNvSpPr>
          <p:nvPr>
            <p:ph type="title"/>
          </p:nvPr>
        </p:nvSpPr>
        <p:spPr>
          <a:xfrm>
            <a:off x="431258" y="79190"/>
            <a:ext cx="10744200" cy="1239837"/>
          </a:xfrm>
          <a:prstGeom prst="rect">
            <a:avLst/>
          </a:prstGeom>
        </p:spPr>
        <p:txBody>
          <a:bodyPr lIns="91425" tIns="91425" rIns="91425" bIns="91425" anchor="b" anchorCtr="0">
            <a:noAutofit/>
          </a:bodyPr>
          <a:lstStyle/>
          <a:p>
            <a:pPr lvl="0" rtl="0">
              <a:spcBef>
                <a:spcPts val="0"/>
              </a:spcBef>
              <a:buNone/>
            </a:pPr>
            <a:r>
              <a:rPr lang="en-US" dirty="0" smtClean="0">
                <a:solidFill>
                  <a:srgbClr val="FF0000"/>
                </a:solidFill>
                <a:effectLst>
                  <a:glow rad="228600">
                    <a:schemeClr val="accent3">
                      <a:satMod val="175000"/>
                      <a:alpha val="40000"/>
                    </a:schemeClr>
                  </a:glow>
                  <a:outerShdw blurRad="50800" dist="38100" dir="5400000" algn="t" rotWithShape="0">
                    <a:prstClr val="black">
                      <a:alpha val="40000"/>
                    </a:prstClr>
                  </a:outerShdw>
                </a:effectLst>
                <a:latin typeface="Arial Black" panose="020B0A04020102020204" pitchFamily="34" charset="0"/>
              </a:rPr>
              <a:t>Wildfire 2018</a:t>
            </a:r>
            <a:r>
              <a:rPr lang="en-US" dirty="0" smtClean="0">
                <a:effectLst>
                  <a:glow rad="63500">
                    <a:schemeClr val="accent1">
                      <a:satMod val="175000"/>
                      <a:alpha val="40000"/>
                    </a:schemeClr>
                  </a:glow>
                  <a:outerShdw blurRad="50800" dist="38100" dir="5400000" algn="t" rotWithShape="0">
                    <a:prstClr val="black">
                      <a:alpha val="40000"/>
                    </a:prstClr>
                  </a:outerShdw>
                </a:effectLst>
              </a:rPr>
              <a:t> </a:t>
            </a:r>
            <a:r>
              <a:rPr lang="mr-IN" sz="4000" dirty="0" smtClean="0">
                <a:effectLst>
                  <a:glow rad="63500">
                    <a:schemeClr val="accent1">
                      <a:satMod val="175000"/>
                      <a:alpha val="40000"/>
                    </a:schemeClr>
                  </a:glow>
                </a:effectLst>
              </a:rPr>
              <a:t>–</a:t>
            </a:r>
            <a:r>
              <a:rPr lang="en-US" sz="4000" dirty="0" smtClean="0">
                <a:effectLst>
                  <a:glow rad="63500">
                    <a:schemeClr val="accent1">
                      <a:satMod val="175000"/>
                      <a:alpha val="40000"/>
                    </a:schemeClr>
                  </a:glow>
                </a:effectLst>
              </a:rPr>
              <a:t> </a:t>
            </a:r>
            <a:r>
              <a:rPr lang="en-US" sz="3600" dirty="0" smtClean="0">
                <a:effectLst>
                  <a:glow rad="63500">
                    <a:schemeClr val="accent1">
                      <a:satMod val="175000"/>
                      <a:alpha val="40000"/>
                    </a:schemeClr>
                  </a:glow>
                </a:effectLst>
              </a:rPr>
              <a:t>The </a:t>
            </a:r>
            <a:r>
              <a:rPr lang="en-US" sz="4000" dirty="0" smtClean="0">
                <a:effectLst>
                  <a:glow rad="139700">
                    <a:schemeClr val="accent6">
                      <a:satMod val="175000"/>
                      <a:alpha val="40000"/>
                    </a:schemeClr>
                  </a:glow>
                </a:effectLst>
              </a:rPr>
              <a:t>WAR</a:t>
            </a:r>
            <a:r>
              <a:rPr lang="en-US" sz="4000" dirty="0" smtClean="0">
                <a:effectLst>
                  <a:glow rad="63500">
                    <a:schemeClr val="accent1">
                      <a:satMod val="175000"/>
                      <a:alpha val="40000"/>
                    </a:schemeClr>
                  </a:glow>
                </a:effectLst>
              </a:rPr>
              <a:t> </a:t>
            </a:r>
            <a:r>
              <a:rPr lang="en-US" sz="3600" dirty="0" smtClean="0">
                <a:effectLst>
                  <a:glow rad="63500">
                    <a:schemeClr val="accent1">
                      <a:satMod val="175000"/>
                      <a:alpha val="40000"/>
                    </a:schemeClr>
                  </a:glow>
                </a:effectLst>
              </a:rPr>
              <a:t>on the Home Front</a:t>
            </a:r>
            <a:endParaRPr lang="en" sz="4000" dirty="0">
              <a:effectLst>
                <a:glow rad="63500">
                  <a:schemeClr val="accent1">
                    <a:satMod val="175000"/>
                    <a:alpha val="40000"/>
                  </a:schemeClr>
                </a:glow>
              </a:effectLst>
            </a:endParaRPr>
          </a:p>
        </p:txBody>
      </p:sp>
      <p:sp>
        <p:nvSpPr>
          <p:cNvPr id="56" name="Shape 56"/>
          <p:cNvSpPr txBox="1">
            <a:spLocks noGrp="1"/>
          </p:cNvSpPr>
          <p:nvPr>
            <p:ph idx="1"/>
          </p:nvPr>
        </p:nvSpPr>
        <p:spPr>
          <a:xfrm>
            <a:off x="685800" y="1773879"/>
            <a:ext cx="10972800" cy="4712586"/>
          </a:xfrm>
          <a:prstGeom prst="rect">
            <a:avLst/>
          </a:prstGeom>
        </p:spPr>
        <p:txBody>
          <a:bodyPr lIns="91425" tIns="91425" rIns="91425" bIns="91425" anchor="t" anchorCtr="0">
            <a:noAutofit/>
          </a:bodyPr>
          <a:lstStyle/>
          <a:p>
            <a:pPr marL="452438" indent="-452438">
              <a:lnSpc>
                <a:spcPct val="100000"/>
              </a:lnSpc>
              <a:spcBef>
                <a:spcPts val="1200"/>
              </a:spcBef>
              <a:spcAft>
                <a:spcPts val="600"/>
              </a:spcAft>
              <a:buFont typeface="Wingdings" charset="2"/>
              <a:buChar char="q"/>
            </a:pPr>
            <a:r>
              <a:rPr lang="en-US" b="1" dirty="0" smtClean="0">
                <a:solidFill>
                  <a:srgbClr val="FFFF00"/>
                </a:solidFill>
                <a:effectLst>
                  <a:glow rad="38100">
                    <a:schemeClr val="bg1"/>
                  </a:glow>
                  <a:outerShdw blurRad="50800" dist="38100" dir="5400000" algn="ctr" rotWithShape="0">
                    <a:schemeClr val="bg1">
                      <a:alpha val="40000"/>
                    </a:schemeClr>
                  </a:outerShdw>
                </a:effectLst>
              </a:rPr>
              <a:t>58,000+ </a:t>
            </a:r>
            <a:r>
              <a:rPr lang="en-US" b="1" dirty="0" smtClean="0">
                <a:effectLst>
                  <a:glow rad="38100">
                    <a:schemeClr val="bg1"/>
                  </a:glow>
                  <a:outerShdw blurRad="50800" dist="38100" dir="5400000" algn="ctr" rotWithShape="0">
                    <a:schemeClr val="bg1">
                      <a:alpha val="40000"/>
                    </a:schemeClr>
                  </a:outerShdw>
                </a:effectLst>
              </a:rPr>
              <a:t>wildfire starts.</a:t>
            </a:r>
          </a:p>
          <a:p>
            <a:pPr marL="452438" indent="-452438">
              <a:lnSpc>
                <a:spcPct val="100000"/>
              </a:lnSpc>
              <a:spcBef>
                <a:spcPts val="1200"/>
              </a:spcBef>
              <a:spcAft>
                <a:spcPts val="600"/>
              </a:spcAft>
              <a:buFont typeface="Wingdings" charset="2"/>
              <a:buChar char="q"/>
            </a:pPr>
            <a:r>
              <a:rPr lang="en-US" b="1" dirty="0" smtClean="0">
                <a:solidFill>
                  <a:srgbClr val="FFFF00"/>
                </a:solidFill>
                <a:effectLst>
                  <a:glow rad="38100">
                    <a:schemeClr val="bg1"/>
                  </a:glow>
                  <a:outerShdw blurRad="50800" dist="38100" dir="5400000" algn="ctr" rotWithShape="0">
                    <a:schemeClr val="bg1">
                      <a:alpha val="40000"/>
                    </a:schemeClr>
                  </a:outerShdw>
                </a:effectLst>
              </a:rPr>
              <a:t>~9 million </a:t>
            </a:r>
            <a:r>
              <a:rPr lang="en-US" b="1" dirty="0" smtClean="0">
                <a:effectLst>
                  <a:glow rad="38100">
                    <a:schemeClr val="bg1"/>
                  </a:glow>
                  <a:outerShdw blurRad="50800" dist="38100" dir="5400000" algn="ctr" rotWithShape="0">
                    <a:schemeClr val="bg1">
                      <a:alpha val="40000"/>
                    </a:schemeClr>
                  </a:outerShdw>
                </a:effectLst>
              </a:rPr>
              <a:t>acres burned.</a:t>
            </a:r>
          </a:p>
          <a:p>
            <a:pPr marL="452438" indent="-452438">
              <a:lnSpc>
                <a:spcPct val="100000"/>
              </a:lnSpc>
              <a:spcBef>
                <a:spcPts val="1200"/>
              </a:spcBef>
              <a:spcAft>
                <a:spcPts val="600"/>
              </a:spcAft>
              <a:buFont typeface="Wingdings" charset="2"/>
              <a:buChar char="q"/>
            </a:pPr>
            <a:r>
              <a:rPr lang="en-US" b="1" dirty="0">
                <a:solidFill>
                  <a:srgbClr val="FFFF00"/>
                </a:solidFill>
                <a:effectLst>
                  <a:glow rad="38100">
                    <a:schemeClr val="bg1"/>
                  </a:glow>
                  <a:outerShdw blurRad="50800" dist="38100" dir="5400000" algn="ctr" rotWithShape="0">
                    <a:schemeClr val="bg1">
                      <a:alpha val="40000"/>
                    </a:schemeClr>
                  </a:outerShdw>
                </a:effectLst>
              </a:rPr>
              <a:t>&gt;25,000 </a:t>
            </a:r>
            <a:r>
              <a:rPr lang="en-US" b="1" dirty="0">
                <a:effectLst>
                  <a:glow rad="38100">
                    <a:schemeClr val="bg1"/>
                  </a:glow>
                  <a:outerShdw blurRad="50800" dist="38100" dir="5400000" algn="ctr" rotWithShape="0">
                    <a:schemeClr val="bg1">
                      <a:alpha val="40000"/>
                    </a:schemeClr>
                  </a:outerShdw>
                </a:effectLst>
              </a:rPr>
              <a:t>homes, businesses destroyed.</a:t>
            </a:r>
          </a:p>
          <a:p>
            <a:pPr marL="452438" indent="-452438">
              <a:lnSpc>
                <a:spcPct val="100000"/>
              </a:lnSpc>
              <a:spcBef>
                <a:spcPts val="1200"/>
              </a:spcBef>
              <a:spcAft>
                <a:spcPts val="600"/>
              </a:spcAft>
              <a:buFont typeface="Wingdings" charset="2"/>
              <a:buChar char="q"/>
            </a:pPr>
            <a:r>
              <a:rPr lang="en-US" b="1" dirty="0" smtClean="0">
                <a:solidFill>
                  <a:srgbClr val="FFFF00"/>
                </a:solidFill>
                <a:effectLst>
                  <a:glow rad="38100">
                    <a:schemeClr val="bg1"/>
                  </a:glow>
                  <a:outerShdw blurRad="50800" dist="38100" dir="5400000" algn="ctr" rotWithShape="0">
                    <a:schemeClr val="bg1">
                      <a:alpha val="40000"/>
                    </a:schemeClr>
                  </a:outerShdw>
                </a:effectLst>
              </a:rPr>
              <a:t>&gt;$3 billion </a:t>
            </a:r>
            <a:r>
              <a:rPr lang="en-US" b="1" dirty="0" smtClean="0">
                <a:effectLst>
                  <a:glow rad="38100">
                    <a:schemeClr val="bg1"/>
                  </a:glow>
                  <a:outerShdw blurRad="50800" dist="38100" dir="5400000" algn="ctr" rotWithShape="0">
                    <a:schemeClr val="bg1">
                      <a:alpha val="40000"/>
                    </a:schemeClr>
                  </a:outerShdw>
                </a:effectLst>
              </a:rPr>
              <a:t>in suppression costs.  Total economic loss is </a:t>
            </a:r>
            <a:r>
              <a:rPr lang="en-US" b="1" dirty="0" smtClean="0">
                <a:solidFill>
                  <a:srgbClr val="FFFF00"/>
                </a:solidFill>
                <a:effectLst>
                  <a:glow rad="38100">
                    <a:schemeClr val="bg1"/>
                  </a:glow>
                  <a:outerShdw blurRad="50800" dist="38100" dir="5400000" algn="ctr" rotWithShape="0">
                    <a:schemeClr val="bg1">
                      <a:alpha val="40000"/>
                    </a:schemeClr>
                  </a:outerShdw>
                </a:effectLst>
              </a:rPr>
              <a:t>5 - 50X</a:t>
            </a:r>
            <a:r>
              <a:rPr lang="en-US" b="1" dirty="0" smtClean="0">
                <a:effectLst>
                  <a:glow rad="38100">
                    <a:schemeClr val="bg1"/>
                  </a:glow>
                  <a:outerShdw blurRad="50800" dist="38100" dir="5400000" algn="ctr" rotWithShape="0">
                    <a:schemeClr val="bg1">
                      <a:alpha val="40000"/>
                    </a:schemeClr>
                  </a:outerShdw>
                </a:effectLst>
              </a:rPr>
              <a:t> higher.</a:t>
            </a:r>
          </a:p>
          <a:p>
            <a:pPr marL="452438" indent="-452438">
              <a:lnSpc>
                <a:spcPct val="100000"/>
              </a:lnSpc>
              <a:spcBef>
                <a:spcPts val="1200"/>
              </a:spcBef>
              <a:spcAft>
                <a:spcPts val="600"/>
              </a:spcAft>
              <a:buFont typeface="Wingdings" charset="2"/>
              <a:buChar char="q"/>
            </a:pPr>
            <a:r>
              <a:rPr lang="en-US" b="1" dirty="0" smtClean="0">
                <a:effectLst>
                  <a:glow rad="38100">
                    <a:schemeClr val="bg1"/>
                  </a:glow>
                  <a:outerShdw blurRad="50800" dist="38100" dir="5400000" algn="ctr" rotWithShape="0">
                    <a:schemeClr val="bg1">
                      <a:alpha val="40000"/>
                    </a:schemeClr>
                  </a:outerShdw>
                </a:effectLst>
              </a:rPr>
              <a:t>Increasing civilian deaths – </a:t>
            </a:r>
            <a:r>
              <a:rPr lang="en-US" b="1" dirty="0" smtClean="0">
                <a:solidFill>
                  <a:srgbClr val="FFFF00"/>
                </a:solidFill>
                <a:effectLst>
                  <a:glow rad="38100">
                    <a:schemeClr val="bg1"/>
                  </a:glow>
                  <a:outerShdw blurRad="50800" dist="38100" dir="5400000" algn="ctr" rotWithShape="0">
                    <a:schemeClr val="bg1">
                      <a:alpha val="40000"/>
                    </a:schemeClr>
                  </a:outerShdw>
                </a:effectLst>
              </a:rPr>
              <a:t>97</a:t>
            </a:r>
            <a:r>
              <a:rPr lang="en-US" b="1" dirty="0" smtClean="0">
                <a:effectLst>
                  <a:glow rad="38100">
                    <a:schemeClr val="bg1"/>
                  </a:glow>
                  <a:outerShdw blurRad="50800" dist="38100" dir="5400000" algn="ctr" rotWithShape="0">
                    <a:schemeClr val="bg1">
                      <a:alpha val="40000"/>
                    </a:schemeClr>
                  </a:outerShdw>
                </a:effectLst>
              </a:rPr>
              <a:t> in CA alone; </a:t>
            </a:r>
            <a:r>
              <a:rPr lang="en-US" b="1" dirty="0" smtClean="0">
                <a:solidFill>
                  <a:srgbClr val="FFFF00"/>
                </a:solidFill>
                <a:effectLst>
                  <a:glow rad="38100">
                    <a:schemeClr val="bg1"/>
                  </a:glow>
                  <a:outerShdw blurRad="50800" dist="38100" dir="5400000" algn="ctr" rotWithShape="0">
                    <a:schemeClr val="bg1">
                      <a:alpha val="40000"/>
                    </a:schemeClr>
                  </a:outerShdw>
                </a:effectLst>
              </a:rPr>
              <a:t>19</a:t>
            </a:r>
            <a:r>
              <a:rPr lang="en-US" b="1" dirty="0" smtClean="0">
                <a:effectLst>
                  <a:glow rad="38100">
                    <a:schemeClr val="bg1"/>
                  </a:glow>
                  <a:outerShdw blurRad="50800" dist="38100" dir="5400000" algn="ctr" rotWithShape="0">
                    <a:schemeClr val="bg1">
                      <a:alpha val="40000"/>
                    </a:schemeClr>
                  </a:outerShdw>
                </a:effectLst>
              </a:rPr>
              <a:t> firefighters nationwide.</a:t>
            </a:r>
          </a:p>
          <a:p>
            <a:pPr marL="452438" indent="-452438">
              <a:lnSpc>
                <a:spcPct val="100000"/>
              </a:lnSpc>
              <a:spcBef>
                <a:spcPts val="1200"/>
              </a:spcBef>
              <a:spcAft>
                <a:spcPts val="600"/>
              </a:spcAft>
              <a:buFont typeface="Wingdings" charset="2"/>
              <a:buChar char="q"/>
            </a:pPr>
            <a:r>
              <a:rPr lang="en-US" b="1" dirty="0" smtClean="0">
                <a:effectLst>
                  <a:glow rad="38100">
                    <a:schemeClr val="bg1"/>
                  </a:glow>
                  <a:outerShdw blurRad="50800" dist="38100" dir="5400000" algn="ctr" rotWithShape="0">
                    <a:schemeClr val="bg1">
                      <a:alpha val="40000"/>
                    </a:schemeClr>
                  </a:outerShdw>
                </a:effectLst>
              </a:rPr>
              <a:t>Annually, more Americans are directly threatened by wildfire than by war or terrorism.</a:t>
            </a:r>
          </a:p>
        </p:txBody>
      </p:sp>
      <p:sp>
        <p:nvSpPr>
          <p:cNvPr id="2" name="Slide Number Placeholder 1"/>
          <p:cNvSpPr>
            <a:spLocks noGrp="1"/>
          </p:cNvSpPr>
          <p:nvPr>
            <p:ph type="sldNum" sz="quarter" idx="12"/>
          </p:nvPr>
        </p:nvSpPr>
        <p:spPr/>
        <p:txBody>
          <a:bodyPr/>
          <a:lstStyle/>
          <a:p>
            <a:fld id="{7DC1BBB0-96F0-4077-A278-0F3FB5C104D3}" type="slidenum">
              <a:rPr lang="en-US" smtClean="0"/>
              <a:t>3</a:t>
            </a:fld>
            <a:endParaRPr lang="en-US"/>
          </a:p>
        </p:txBody>
      </p:sp>
      <p:sp>
        <p:nvSpPr>
          <p:cNvPr id="6" name="TextBox 5"/>
          <p:cNvSpPr txBox="1"/>
          <p:nvPr/>
        </p:nvSpPr>
        <p:spPr>
          <a:xfrm>
            <a:off x="18107" y="6641018"/>
            <a:ext cx="550151" cy="216982"/>
          </a:xfrm>
          <a:prstGeom prst="rect">
            <a:avLst/>
          </a:prstGeom>
          <a:noFill/>
        </p:spPr>
        <p:txBody>
          <a:bodyPr wrap="none" rtlCol="0">
            <a:spAutoFit/>
          </a:bodyPr>
          <a:lstStyle/>
          <a:p>
            <a:pPr>
              <a:lnSpc>
                <a:spcPct val="90000"/>
              </a:lnSpc>
            </a:pPr>
            <a:r>
              <a:rPr lang="en-US" sz="900" dirty="0" smtClean="0">
                <a:solidFill>
                  <a:schemeClr val="tx1">
                    <a:lumMod val="50000"/>
                  </a:schemeClr>
                </a:solidFill>
                <a:latin typeface="Arial" panose="020B0604020202020204" pitchFamily="34" charset="0"/>
                <a:cs typeface="Arial" panose="020B0604020202020204" pitchFamily="34" charset="0"/>
              </a:rPr>
              <a:t>MLB18</a:t>
            </a:r>
            <a:endParaRPr lang="en-US" sz="900" dirty="0">
              <a:solidFill>
                <a:schemeClr val="tx1">
                  <a:lumMod val="50000"/>
                </a:schemeClr>
              </a:solidFill>
              <a:latin typeface="Arial" panose="020B0604020202020204" pitchFamily="34" charset="0"/>
              <a:cs typeface="Arial" panose="020B0604020202020204" pitchFamily="34" charset="0"/>
            </a:endParaRPr>
          </a:p>
        </p:txBody>
      </p:sp>
      <p:pic>
        <p:nvPicPr>
          <p:cNvPr id="4" name="Picture 3" descr="Welcome to Katfrog's Corner: U.S. National Voter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26373" y="399031"/>
            <a:ext cx="1413227" cy="1224796"/>
          </a:xfrm>
          <a:prstGeom prst="rect">
            <a:avLst/>
          </a:prstGeom>
        </p:spPr>
      </p:pic>
    </p:spTree>
    <p:extLst>
      <p:ext uri="{BB962C8B-B14F-4D97-AF65-F5344CB8AC3E}">
        <p14:creationId xmlns:p14="http://schemas.microsoft.com/office/powerpoint/2010/main" val="3481885178"/>
      </p:ext>
    </p:extLst>
  </p:cSld>
  <p:clrMapOvr>
    <a:masterClrMapping/>
  </p:clrMapOvr>
  <p:transition spd="slow">
    <p:cu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r="9053"/>
          <a:stretch/>
        </p:blipFill>
        <p:spPr>
          <a:xfrm>
            <a:off x="7892" y="11097"/>
            <a:ext cx="12184109" cy="6846903"/>
          </a:xfrm>
          <a:prstGeom prst="rect">
            <a:avLst/>
          </a:prstGeom>
        </p:spPr>
      </p:pic>
      <p:sp>
        <p:nvSpPr>
          <p:cNvPr id="4" name="Title 3"/>
          <p:cNvSpPr>
            <a:spLocks noGrp="1"/>
          </p:cNvSpPr>
          <p:nvPr>
            <p:ph type="title"/>
          </p:nvPr>
        </p:nvSpPr>
        <p:spPr>
          <a:xfrm>
            <a:off x="415602" y="304800"/>
            <a:ext cx="11360799" cy="763599"/>
          </a:xfrm>
        </p:spPr>
        <p:txBody>
          <a:bodyPr>
            <a:noAutofit/>
          </a:bodyPr>
          <a:lstStyle/>
          <a:p>
            <a:pPr algn="ctr"/>
            <a:r>
              <a:rPr lang="en-US" sz="60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outerShdw blurRad="50800" dist="38100" dir="2700000" algn="tl" rotWithShape="0">
                    <a:prstClr val="black">
                      <a:alpha val="40000"/>
                    </a:prstClr>
                  </a:outerShdw>
                </a:effectLst>
                <a:latin typeface="Stencil"/>
                <a:cs typeface="Stencil"/>
              </a:rPr>
              <a:t>Fire aviation War report</a:t>
            </a:r>
            <a:r>
              <a:rPr lang="en-US" sz="60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outerShdw blurRad="50800" dist="38100" dir="2700000" algn="tl" rotWithShape="0">
                    <a:prstClr val="black">
                      <a:alpha val="40000"/>
                    </a:prstClr>
                  </a:outerShdw>
                </a:effectLst>
                <a:latin typeface="Stencil"/>
                <a:cs typeface="Stencil"/>
              </a:rPr>
              <a:t/>
            </a:r>
            <a:br>
              <a:rPr lang="en-US" sz="60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outerShdw blurRad="50800" dist="38100" dir="2700000" algn="tl" rotWithShape="0">
                    <a:prstClr val="black">
                      <a:alpha val="40000"/>
                    </a:prstClr>
                  </a:outerShdw>
                </a:effectLst>
                <a:latin typeface="Stencil"/>
                <a:cs typeface="Stencil"/>
              </a:rPr>
            </a:br>
            <a:endParaRPr lang="en-US" sz="6000" b="1" dirty="0">
              <a:effectLst>
                <a:outerShdw blurRad="50800" dist="38100" dir="2700000" algn="tl" rotWithShape="0">
                  <a:prstClr val="black">
                    <a:alpha val="40000"/>
                  </a:prstClr>
                </a:outerShdw>
              </a:effectLst>
            </a:endParaRPr>
          </a:p>
        </p:txBody>
      </p:sp>
      <p:sp>
        <p:nvSpPr>
          <p:cNvPr id="5" name="Text Placeholder 4"/>
          <p:cNvSpPr>
            <a:spLocks noGrp="1"/>
          </p:cNvSpPr>
          <p:nvPr>
            <p:ph type="body" idx="1"/>
          </p:nvPr>
        </p:nvSpPr>
        <p:spPr>
          <a:xfrm>
            <a:off x="578473" y="2200098"/>
            <a:ext cx="11473461" cy="4643868"/>
          </a:xfrm>
        </p:spPr>
        <p:txBody>
          <a:bodyPr>
            <a:normAutofit fontScale="77500" lnSpcReduction="20000"/>
          </a:bodyPr>
          <a:lstStyle/>
          <a:p>
            <a:pPr marL="285750" indent="-285750">
              <a:lnSpc>
                <a:spcPct val="100000"/>
              </a:lnSpc>
              <a:spcBef>
                <a:spcPts val="600"/>
              </a:spcBef>
              <a:spcAft>
                <a:spcPts val="600"/>
              </a:spcAft>
              <a:buFont typeface="Arial" charset="0"/>
              <a:buChar char="•"/>
            </a:pPr>
            <a:r>
              <a:rPr lang="en-US" sz="3200" dirty="0" smtClean="0">
                <a:effectLst>
                  <a:outerShdw blurRad="38100" dist="38100" dir="2700000" algn="tl">
                    <a:srgbClr val="000000">
                      <a:alpha val="43137"/>
                    </a:srgbClr>
                  </a:outerShdw>
                </a:effectLst>
              </a:rPr>
              <a:t>Only capable </a:t>
            </a:r>
            <a:r>
              <a:rPr lang="en-US" sz="3200" b="1" dirty="0" smtClean="0">
                <a:solidFill>
                  <a:srgbClr val="FFFF00"/>
                </a:solidFill>
                <a:effectLst>
                  <a:outerShdw blurRad="38100" dist="38100" dir="2700000" algn="tl">
                    <a:srgbClr val="000000">
                      <a:alpha val="43137"/>
                    </a:srgbClr>
                  </a:outerShdw>
                </a:effectLst>
              </a:rPr>
              <a:t>~8 </a:t>
            </a:r>
            <a:r>
              <a:rPr lang="en-US" sz="3200" dirty="0" smtClean="0">
                <a:effectLst>
                  <a:outerShdw blurRad="38100" dist="38100" dir="2700000" algn="tl">
                    <a:srgbClr val="000000">
                      <a:alpha val="43137"/>
                    </a:srgbClr>
                  </a:outerShdw>
                </a:effectLst>
              </a:rPr>
              <a:t>hours </a:t>
            </a:r>
            <a:r>
              <a:rPr lang="en-US" sz="3200" dirty="0">
                <a:effectLst>
                  <a:outerShdw blurRad="38100" dist="38100" dir="2700000" algn="tl">
                    <a:srgbClr val="000000">
                      <a:alpha val="43137"/>
                    </a:srgbClr>
                  </a:outerShdw>
                </a:effectLst>
              </a:rPr>
              <a:t>each day (</a:t>
            </a:r>
            <a:r>
              <a:rPr lang="en-US" sz="3200" b="1" dirty="0">
                <a:solidFill>
                  <a:srgbClr val="FFFF00"/>
                </a:solidFill>
                <a:effectLst>
                  <a:outerShdw blurRad="38100" dist="38100" dir="2700000" algn="tl">
                    <a:srgbClr val="000000">
                      <a:alpha val="43137"/>
                    </a:srgbClr>
                  </a:outerShdw>
                </a:effectLst>
              </a:rPr>
              <a:t>1/3</a:t>
            </a:r>
            <a:r>
              <a:rPr lang="en-US" sz="3200" b="1" baseline="30000" dirty="0">
                <a:solidFill>
                  <a:srgbClr val="FFFF00"/>
                </a:solidFill>
                <a:effectLst>
                  <a:outerShdw blurRad="38100" dist="38100" dir="2700000" algn="tl">
                    <a:srgbClr val="000000">
                      <a:alpha val="43137"/>
                    </a:srgbClr>
                  </a:outerShdw>
                </a:effectLst>
              </a:rPr>
              <a:t>rd</a:t>
            </a:r>
            <a:r>
              <a:rPr lang="en-US" sz="3200" dirty="0">
                <a:effectLst>
                  <a:outerShdw blurRad="38100" dist="38100" dir="2700000" algn="tl">
                    <a:srgbClr val="000000">
                      <a:alpha val="43137"/>
                    </a:srgbClr>
                  </a:outerShdw>
                </a:effectLst>
              </a:rPr>
              <a:t>).</a:t>
            </a:r>
            <a:endParaRPr lang="en-US" sz="3200" dirty="0" smtClean="0">
              <a:effectLst>
                <a:outerShdw blurRad="38100" dist="38100" dir="2700000" algn="tl">
                  <a:srgbClr val="000000">
                    <a:alpha val="43137"/>
                  </a:srgbClr>
                </a:outerShdw>
              </a:effectLst>
            </a:endParaRPr>
          </a:p>
          <a:p>
            <a:pPr lvl="1">
              <a:lnSpc>
                <a:spcPct val="100000"/>
              </a:lnSpc>
              <a:buFont typeface="Wingdings" panose="05000000000000000000" pitchFamily="2" charset="2"/>
              <a:buChar char="Ø"/>
            </a:pPr>
            <a:r>
              <a:rPr lang="en-US" sz="2600" dirty="0" smtClean="0">
                <a:effectLst>
                  <a:outerShdw blurRad="38100" dist="38100" dir="2700000" algn="tl">
                    <a:srgbClr val="000000">
                      <a:alpha val="43137"/>
                    </a:srgbClr>
                  </a:outerShdw>
                </a:effectLst>
              </a:rPr>
              <a:t>Initial &amp; extended attack.</a:t>
            </a:r>
          </a:p>
          <a:p>
            <a:pPr lvl="1">
              <a:lnSpc>
                <a:spcPct val="100000"/>
              </a:lnSpc>
              <a:buFont typeface="Wingdings" panose="05000000000000000000" pitchFamily="2" charset="2"/>
              <a:buChar char="Ø"/>
            </a:pPr>
            <a:r>
              <a:rPr lang="en-US" sz="2600" dirty="0" smtClean="0">
                <a:effectLst>
                  <a:outerShdw blurRad="38100" dist="38100" dir="2700000" algn="tl">
                    <a:srgbClr val="000000">
                      <a:alpha val="43137"/>
                    </a:srgbClr>
                  </a:outerShdw>
                </a:effectLst>
              </a:rPr>
              <a:t>Aerial resupply.</a:t>
            </a:r>
          </a:p>
          <a:p>
            <a:pPr lvl="1">
              <a:lnSpc>
                <a:spcPct val="100000"/>
              </a:lnSpc>
              <a:buFont typeface="Wingdings" panose="05000000000000000000" pitchFamily="2" charset="2"/>
              <a:buChar char="Ø"/>
            </a:pPr>
            <a:r>
              <a:rPr lang="en-US" sz="2600" dirty="0" smtClean="0">
                <a:effectLst>
                  <a:outerShdw blurRad="38100" dist="38100" dir="2700000" algn="tl">
                    <a:srgbClr val="000000">
                      <a:alpha val="43137"/>
                    </a:srgbClr>
                  </a:outerShdw>
                </a:effectLst>
              </a:rPr>
              <a:t>Emergency extraction.</a:t>
            </a:r>
          </a:p>
          <a:p>
            <a:pPr marL="285750" indent="-285750">
              <a:lnSpc>
                <a:spcPct val="100000"/>
              </a:lnSpc>
              <a:spcBef>
                <a:spcPts val="600"/>
              </a:spcBef>
              <a:spcAft>
                <a:spcPts val="600"/>
              </a:spcAft>
              <a:buFont typeface="Arial" charset="0"/>
              <a:buChar char="•"/>
            </a:pPr>
            <a:r>
              <a:rPr lang="en-US" sz="3200" dirty="0" smtClean="0">
                <a:effectLst>
                  <a:outerShdw blurRad="38100" dist="38100" dir="2700000" algn="tl">
                    <a:srgbClr val="000000">
                      <a:alpha val="43137"/>
                    </a:srgbClr>
                  </a:outerShdw>
                </a:effectLst>
              </a:rPr>
              <a:t>Smoke grounds aircraft for </a:t>
            </a:r>
            <a:r>
              <a:rPr lang="en-US" sz="3200" dirty="0" smtClean="0">
                <a:solidFill>
                  <a:srgbClr val="FFFF00"/>
                </a:solidFill>
                <a:effectLst>
                  <a:outerShdw blurRad="38100" dist="38100" dir="2700000" algn="tl">
                    <a:srgbClr val="000000">
                      <a:alpha val="43137"/>
                    </a:srgbClr>
                  </a:outerShdw>
                </a:effectLst>
              </a:rPr>
              <a:t>days</a:t>
            </a:r>
            <a:r>
              <a:rPr lang="en-US" sz="3200" dirty="0" smtClean="0">
                <a:effectLst>
                  <a:outerShdw blurRad="38100" dist="38100" dir="2700000" algn="tl">
                    <a:srgbClr val="000000">
                      <a:alpha val="43137"/>
                    </a:srgbClr>
                  </a:outerShdw>
                </a:effectLst>
              </a:rPr>
              <a:t>.</a:t>
            </a:r>
          </a:p>
          <a:p>
            <a:pPr marL="285750" indent="-285750">
              <a:lnSpc>
                <a:spcPct val="100000"/>
              </a:lnSpc>
              <a:spcBef>
                <a:spcPts val="600"/>
              </a:spcBef>
              <a:spcAft>
                <a:spcPts val="600"/>
              </a:spcAft>
              <a:buFont typeface="Arial" charset="0"/>
              <a:buChar char="•"/>
            </a:pPr>
            <a:r>
              <a:rPr lang="en-US" sz="3200" b="1" dirty="0" smtClean="0">
                <a:solidFill>
                  <a:srgbClr val="FFFF00"/>
                </a:solidFill>
                <a:effectLst>
                  <a:outerShdw blurRad="38100" dist="38100" dir="2700000" algn="tl">
                    <a:srgbClr val="000000">
                      <a:alpha val="43137"/>
                    </a:srgbClr>
                  </a:outerShdw>
                </a:effectLst>
              </a:rPr>
              <a:t>20% - 50%</a:t>
            </a:r>
            <a:r>
              <a:rPr lang="en-US" sz="3200" b="1" dirty="0" smtClean="0">
                <a:effectLst>
                  <a:outerShdw blurRad="38100" dist="38100" dir="2700000" algn="tl">
                    <a:srgbClr val="000000">
                      <a:alpha val="43137"/>
                    </a:srgbClr>
                  </a:outerShdw>
                </a:effectLst>
              </a:rPr>
              <a:t> </a:t>
            </a:r>
            <a:r>
              <a:rPr lang="en-US" sz="3200" dirty="0" smtClean="0">
                <a:effectLst>
                  <a:outerShdw blurRad="38100" dist="38100" dir="2700000" algn="tl">
                    <a:srgbClr val="000000">
                      <a:alpha val="43137"/>
                    </a:srgbClr>
                  </a:outerShdw>
                </a:effectLst>
              </a:rPr>
              <a:t>of </a:t>
            </a:r>
            <a:r>
              <a:rPr lang="en-US" sz="3200" b="1" dirty="0" smtClean="0">
                <a:solidFill>
                  <a:srgbClr val="FFFF00"/>
                </a:solidFill>
                <a:effectLst>
                  <a:outerShdw blurRad="38100" dist="38100" dir="2700000" algn="tl">
                    <a:srgbClr val="000000">
                      <a:alpha val="43137"/>
                    </a:srgbClr>
                  </a:outerShdw>
                </a:effectLst>
              </a:rPr>
              <a:t>all</a:t>
            </a:r>
            <a:r>
              <a:rPr lang="en-US" sz="3200" dirty="0" smtClean="0">
                <a:effectLst>
                  <a:outerShdw blurRad="38100" dist="38100" dir="2700000" algn="tl">
                    <a:srgbClr val="000000">
                      <a:alpha val="43137"/>
                    </a:srgbClr>
                  </a:outerShdw>
                </a:effectLst>
              </a:rPr>
              <a:t> wildfires discovered outside aviation </a:t>
            </a:r>
            <a:r>
              <a:rPr lang="en-US" sz="3200" dirty="0" smtClean="0">
                <a:effectLst>
                  <a:glow rad="63500">
                    <a:schemeClr val="bg1">
                      <a:lumMod val="50000"/>
                      <a:lumOff val="50000"/>
                    </a:schemeClr>
                  </a:glow>
                  <a:outerShdw blurRad="38100" dist="38100" dir="2700000" algn="tl">
                    <a:srgbClr val="000000">
                      <a:alpha val="43137"/>
                    </a:srgbClr>
                  </a:outerShdw>
                </a:effectLst>
              </a:rPr>
              <a:t>coverage.</a:t>
            </a:r>
          </a:p>
          <a:p>
            <a:pPr marL="457200" lvl="1" indent="0">
              <a:lnSpc>
                <a:spcPct val="100000"/>
              </a:lnSpc>
              <a:spcBef>
                <a:spcPts val="600"/>
              </a:spcBef>
              <a:spcAft>
                <a:spcPts val="600"/>
              </a:spcAft>
              <a:buNone/>
            </a:pPr>
            <a:r>
              <a:rPr lang="en-US" sz="2800" dirty="0">
                <a:effectLst>
                  <a:outerShdw blurRad="38100" dist="38100" dir="2700000" algn="tl">
                    <a:srgbClr val="000000">
                      <a:alpha val="43137"/>
                    </a:srgbClr>
                  </a:outerShdw>
                </a:effectLst>
              </a:rPr>
              <a:t>In 2018, of California’s </a:t>
            </a:r>
            <a:r>
              <a:rPr lang="en-US" sz="2800" b="1" i="1" dirty="0" smtClean="0">
                <a:solidFill>
                  <a:srgbClr val="FFFF00"/>
                </a:solidFill>
                <a:effectLst>
                  <a:outerShdw blurRad="38100" dist="38100" dir="2700000" algn="tl">
                    <a:srgbClr val="000000">
                      <a:alpha val="43137"/>
                    </a:srgbClr>
                  </a:outerShdw>
                </a:effectLst>
              </a:rPr>
              <a:t>10 </a:t>
            </a:r>
            <a:r>
              <a:rPr lang="en-US" sz="2800" b="1" i="1" dirty="0">
                <a:solidFill>
                  <a:srgbClr val="FFFF00"/>
                </a:solidFill>
                <a:effectLst>
                  <a:outerShdw blurRad="38100" dist="38100" dir="2700000" algn="tl">
                    <a:srgbClr val="000000">
                      <a:alpha val="43137"/>
                    </a:srgbClr>
                  </a:outerShdw>
                </a:effectLst>
              </a:rPr>
              <a:t>most destructive wildfires, half were ignited in darkness, or more than an hour before pilots were scheduled to begin operations</a:t>
            </a:r>
            <a:r>
              <a:rPr lang="en-US" sz="2800" dirty="0">
                <a:effectLst>
                  <a:outerShdw blurRad="38100" dist="38100" dir="2700000" algn="tl">
                    <a:srgbClr val="000000">
                      <a:alpha val="43137"/>
                    </a:srgbClr>
                  </a:outerShdw>
                </a:effectLst>
              </a:rPr>
              <a:t>, according to state fire data.</a:t>
            </a:r>
          </a:p>
          <a:p>
            <a:pPr marL="285750" indent="-285750">
              <a:lnSpc>
                <a:spcPct val="100000"/>
              </a:lnSpc>
              <a:spcBef>
                <a:spcPts val="600"/>
              </a:spcBef>
              <a:spcAft>
                <a:spcPts val="600"/>
              </a:spcAft>
              <a:buFont typeface="Arial" charset="0"/>
              <a:buChar char="•"/>
            </a:pPr>
            <a:r>
              <a:rPr lang="en-US" sz="3200" b="1" dirty="0" smtClean="0">
                <a:effectLst>
                  <a:outerShdw blurRad="38100" dist="38100" dir="2700000" algn="tl">
                    <a:srgbClr val="000000">
                      <a:alpha val="43137"/>
                    </a:srgbClr>
                  </a:outerShdw>
                </a:effectLst>
              </a:rPr>
              <a:t>Current drones </a:t>
            </a:r>
            <a:r>
              <a:rPr lang="en-US" sz="3200" b="1" i="1" dirty="0" smtClean="0">
                <a:solidFill>
                  <a:srgbClr val="FFFF00"/>
                </a:solidFill>
                <a:effectLst>
                  <a:outerShdw blurRad="38100" dist="38100" dir="2700000" algn="tl">
                    <a:srgbClr val="000000">
                      <a:alpha val="43137"/>
                    </a:srgbClr>
                  </a:outerShdw>
                </a:effectLst>
              </a:rPr>
              <a:t>“observe” </a:t>
            </a:r>
            <a:r>
              <a:rPr lang="en-US" sz="3200" b="1" dirty="0" smtClean="0">
                <a:effectLst>
                  <a:outerShdw blurRad="38100" dist="38100" dir="2700000" algn="tl">
                    <a:srgbClr val="000000">
                      <a:alpha val="43137"/>
                    </a:srgbClr>
                  </a:outerShdw>
                </a:effectLst>
              </a:rPr>
              <a:t>but</a:t>
            </a:r>
            <a:r>
              <a:rPr lang="en-US" sz="3200" b="1" dirty="0" smtClean="0">
                <a:solidFill>
                  <a:srgbClr val="FFFF00"/>
                </a:solidFill>
                <a:effectLst>
                  <a:outerShdw blurRad="38100" dist="38100" dir="2700000" algn="tl">
                    <a:srgbClr val="000000">
                      <a:alpha val="43137"/>
                    </a:srgbClr>
                  </a:outerShdw>
                </a:effectLst>
              </a:rPr>
              <a:t> don’t </a:t>
            </a:r>
            <a:r>
              <a:rPr lang="en-US" sz="3200" b="1" i="1" dirty="0" smtClean="0">
                <a:solidFill>
                  <a:srgbClr val="FFFF00"/>
                </a:solidFill>
                <a:effectLst>
                  <a:outerShdw blurRad="38100" dist="38100" dir="2700000" algn="tl">
                    <a:srgbClr val="000000">
                      <a:alpha val="43137"/>
                    </a:srgbClr>
                  </a:outerShdw>
                </a:effectLst>
              </a:rPr>
              <a:t>“fight.”</a:t>
            </a:r>
          </a:p>
          <a:p>
            <a:pPr marL="285750" indent="-285750">
              <a:lnSpc>
                <a:spcPct val="100000"/>
              </a:lnSpc>
              <a:spcBef>
                <a:spcPts val="600"/>
              </a:spcBef>
              <a:spcAft>
                <a:spcPts val="600"/>
              </a:spcAft>
              <a:buFont typeface="Arial" charset="0"/>
              <a:buChar char="•"/>
            </a:pPr>
            <a:r>
              <a:rPr lang="en-US" sz="3200" b="1" u="sng" dirty="0" smtClean="0">
                <a:solidFill>
                  <a:srgbClr val="FFFF00"/>
                </a:solidFill>
                <a:effectLst>
                  <a:outerShdw blurRad="38100" dist="38100" dir="2700000" algn="tl">
                    <a:srgbClr val="000000">
                      <a:alpha val="43137"/>
                    </a:srgbClr>
                  </a:outerShdw>
                </a:effectLst>
              </a:rPr>
              <a:t>No outcome effectiveness measures = no credible planning factors</a:t>
            </a:r>
            <a:r>
              <a:rPr lang="en-US" sz="3200" b="1" u="sng" dirty="0" smtClean="0">
                <a:solidFill>
                  <a:srgbClr val="FFFF00"/>
                </a:solidFill>
                <a:effectLst>
                  <a:glow rad="63500">
                    <a:schemeClr val="bg1">
                      <a:lumMod val="50000"/>
                      <a:lumOff val="50000"/>
                    </a:schemeClr>
                  </a:glow>
                  <a:outerShdw blurRad="38100" dist="38100" dir="2700000" algn="tl">
                    <a:srgbClr val="000000">
                      <a:alpha val="43137"/>
                    </a:srgbClr>
                  </a:outerShdw>
                </a:effectLst>
              </a:rPr>
              <a:t>.</a:t>
            </a:r>
          </a:p>
          <a:p>
            <a:pPr marL="285750" indent="-285750">
              <a:lnSpc>
                <a:spcPct val="100000"/>
              </a:lnSpc>
              <a:spcBef>
                <a:spcPts val="600"/>
              </a:spcBef>
              <a:spcAft>
                <a:spcPts val="600"/>
              </a:spcAft>
              <a:buFont typeface="Arial" charset="0"/>
              <a:buChar char="•"/>
            </a:pPr>
            <a:r>
              <a:rPr lang="en-US" sz="3100" b="1" dirty="0" smtClean="0">
                <a:effectLst>
                  <a:outerShdw blurRad="38100" dist="38100" dir="2700000" algn="tl">
                    <a:srgbClr val="000000">
                      <a:alpha val="43137"/>
                    </a:srgbClr>
                  </a:outerShdw>
                </a:effectLst>
              </a:rPr>
              <a:t>Aggressive risk </a:t>
            </a:r>
            <a:r>
              <a:rPr lang="en-US" sz="3100" b="1" dirty="0">
                <a:effectLst>
                  <a:outerShdw blurRad="38100" dist="38100" dir="2700000" algn="tl">
                    <a:srgbClr val="000000">
                      <a:alpha val="43137"/>
                    </a:srgbClr>
                  </a:outerShdw>
                </a:effectLst>
              </a:rPr>
              <a:t>reduction </a:t>
            </a:r>
            <a:r>
              <a:rPr lang="en-US" sz="3100" b="1" u="sng" dirty="0">
                <a:solidFill>
                  <a:srgbClr val="FFFF00"/>
                </a:solidFill>
                <a:effectLst>
                  <a:outerShdw blurRad="38100" dist="38100" dir="2700000" algn="tl">
                    <a:srgbClr val="000000">
                      <a:alpha val="43137"/>
                    </a:srgbClr>
                  </a:outerShdw>
                </a:effectLst>
              </a:rPr>
              <a:t>not</a:t>
            </a:r>
            <a:r>
              <a:rPr lang="en-US" sz="3100" b="1" dirty="0">
                <a:effectLst>
                  <a:outerShdw blurRad="38100" dist="38100" dir="2700000" algn="tl">
                    <a:srgbClr val="000000">
                      <a:alpha val="43137"/>
                    </a:srgbClr>
                  </a:outerShdw>
                </a:effectLst>
              </a:rPr>
              <a:t> matched with initiatives to improve </a:t>
            </a:r>
            <a:r>
              <a:rPr lang="en-US" sz="3100" b="1" dirty="0" smtClean="0">
                <a:effectLst>
                  <a:outerShdw blurRad="38100" dist="38100" dir="2700000" algn="tl">
                    <a:srgbClr val="000000">
                      <a:alpha val="43137"/>
                    </a:srgbClr>
                  </a:outerShdw>
                </a:effectLst>
              </a:rPr>
              <a:t>effectiveness</a:t>
            </a:r>
            <a:r>
              <a:rPr lang="en-US" sz="3200" b="1" dirty="0">
                <a:solidFill>
                  <a:srgbClr val="FFFF00"/>
                </a:solidFill>
                <a:effectLst>
                  <a:glow rad="63500">
                    <a:schemeClr val="bg1">
                      <a:lumMod val="50000"/>
                      <a:lumOff val="50000"/>
                    </a:schemeClr>
                  </a:glow>
                  <a:outerShdw blurRad="38100" dist="38100" dir="2700000" algn="tl">
                    <a:srgbClr val="000000">
                      <a:alpha val="43137"/>
                    </a:srgbClr>
                  </a:outerShdw>
                </a:effectLst>
              </a:rPr>
              <a:t>. </a:t>
            </a:r>
          </a:p>
        </p:txBody>
      </p:sp>
      <p:sp>
        <p:nvSpPr>
          <p:cNvPr id="3" name="Slide Number Placeholder 2"/>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all" spc="0" normalizeH="0" baseline="0" noProof="0" smtClean="0">
                <a:ln>
                  <a:noFill/>
                </a:ln>
                <a:solidFill>
                  <a:prstClr val="white"/>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 sz="1200" b="0" i="0" u="none" strike="noStrike" kern="1200" cap="all" spc="0" normalizeH="0" baseline="0" noProof="0" dirty="0">
              <a:ln>
                <a:noFill/>
              </a:ln>
              <a:solidFill>
                <a:prstClr val="white"/>
              </a:solidFill>
              <a:effectLst/>
              <a:uLnTx/>
              <a:uFillTx/>
              <a:latin typeface="Century Gothic"/>
              <a:ea typeface="+mn-ea"/>
              <a:cs typeface="+mn-cs"/>
            </a:endParaRPr>
          </a:p>
        </p:txBody>
      </p:sp>
      <p:sp>
        <p:nvSpPr>
          <p:cNvPr id="6" name="TextBox 5"/>
          <p:cNvSpPr txBox="1"/>
          <p:nvPr/>
        </p:nvSpPr>
        <p:spPr>
          <a:xfrm>
            <a:off x="18107" y="6641018"/>
            <a:ext cx="550151" cy="216982"/>
          </a:xfrm>
          <a:prstGeom prst="rect">
            <a:avLst/>
          </a:prstGeom>
          <a:noFill/>
        </p:spPr>
        <p:txBody>
          <a:bodyPr wrap="none" rtlCol="0">
            <a:spAutoFit/>
          </a:bodyPr>
          <a:lstStyle/>
          <a:p>
            <a:pPr>
              <a:lnSpc>
                <a:spcPct val="90000"/>
              </a:lnSpc>
            </a:pPr>
            <a:r>
              <a:rPr lang="en-US" sz="900" dirty="0" smtClean="0">
                <a:solidFill>
                  <a:schemeClr val="tx1">
                    <a:lumMod val="50000"/>
                  </a:schemeClr>
                </a:solidFill>
                <a:latin typeface="Arial" panose="020B0604020202020204" pitchFamily="34" charset="0"/>
                <a:cs typeface="Arial" panose="020B0604020202020204" pitchFamily="34" charset="0"/>
              </a:rPr>
              <a:t>MLB18</a:t>
            </a:r>
            <a:endParaRPr lang="en-US" sz="900" dirty="0">
              <a:solidFill>
                <a:schemeClr val="tx1">
                  <a:lumMod val="50000"/>
                </a:schemeClr>
              </a:solidFill>
              <a:latin typeface="Arial" panose="020B0604020202020204" pitchFamily="34" charset="0"/>
              <a:cs typeface="Arial" panose="020B0604020202020204" pitchFamily="34" charset="0"/>
            </a:endParaRPr>
          </a:p>
        </p:txBody>
      </p:sp>
      <p:sp>
        <p:nvSpPr>
          <p:cNvPr id="2" name="Rectangle 1"/>
          <p:cNvSpPr/>
          <p:nvPr/>
        </p:nvSpPr>
        <p:spPr>
          <a:xfrm>
            <a:off x="1427094" y="1272172"/>
            <a:ext cx="9337813" cy="646331"/>
          </a:xfrm>
          <a:prstGeom prst="rect">
            <a:avLst/>
          </a:prstGeom>
          <a:noFill/>
        </p:spPr>
        <p:txBody>
          <a:bodyPr wrap="none" lIns="91440" tIns="45720" rIns="91440" bIns="45720">
            <a:spAutoFit/>
          </a:bodyPr>
          <a:lstStyle/>
          <a:p>
            <a:pPr algn="ctr"/>
            <a:r>
              <a:rPr lang="en-US" sz="36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Britannic Bold" panose="020B0903060703020204" pitchFamily="34" charset="0"/>
              </a:rPr>
              <a:t>Since 1930, </a:t>
            </a:r>
            <a:r>
              <a:rPr lang="en-US" sz="3600" b="1" i="1" dirty="0" smtClean="0">
                <a:ln w="13462">
                  <a:solidFill>
                    <a:schemeClr val="bg1"/>
                  </a:solidFill>
                  <a:prstDash val="solid"/>
                </a:ln>
                <a:solidFill>
                  <a:srgbClr val="FFFF00"/>
                </a:solidFill>
                <a:effectLst>
                  <a:outerShdw dist="38100" dir="2700000" algn="bl" rotWithShape="0">
                    <a:schemeClr val="accent5"/>
                  </a:outerShdw>
                </a:effectLst>
                <a:latin typeface="Britannic Bold" panose="020B0903060703020204" pitchFamily="34" charset="0"/>
              </a:rPr>
              <a:t>“The Way We’ve Always Done It”</a:t>
            </a:r>
            <a:endParaRPr lang="en-US" sz="3600" b="1" i="1" cap="none" spc="0" dirty="0">
              <a:ln w="13462">
                <a:solidFill>
                  <a:schemeClr val="bg1"/>
                </a:solidFill>
                <a:prstDash val="solid"/>
              </a:ln>
              <a:solidFill>
                <a:srgbClr val="FFFF00"/>
              </a:solidFill>
              <a:effectLst>
                <a:outerShdw dist="38100" dir="2700000" algn="bl" rotWithShape="0">
                  <a:schemeClr val="accent5"/>
                </a:outerShdw>
              </a:effectLst>
              <a:latin typeface="Britannic Bold" panose="020B0903060703020204" pitchFamily="34" charset="0"/>
            </a:endParaRPr>
          </a:p>
        </p:txBody>
      </p:sp>
      <p:graphicFrame>
        <p:nvGraphicFramePr>
          <p:cNvPr id="10" name="Chart 9"/>
          <p:cNvGraphicFramePr/>
          <p:nvPr>
            <p:extLst>
              <p:ext uri="{D42A27DB-BD31-4B8C-83A1-F6EECF244321}">
                <p14:modId xmlns:p14="http://schemas.microsoft.com/office/powerpoint/2010/main" val="476391082"/>
              </p:ext>
            </p:extLst>
          </p:nvPr>
        </p:nvGraphicFramePr>
        <p:xfrm>
          <a:off x="8991600" y="1828800"/>
          <a:ext cx="3421464" cy="2498469"/>
        </p:xfrm>
        <a:graphic>
          <a:graphicData uri="http://schemas.openxmlformats.org/drawingml/2006/chart">
            <c:chart xmlns:c="http://schemas.openxmlformats.org/drawingml/2006/chart" xmlns:r="http://schemas.openxmlformats.org/officeDocument/2006/relationships" r:id="rId5"/>
          </a:graphicData>
        </a:graphic>
      </p:graphicFrame>
      <p:pic>
        <p:nvPicPr>
          <p:cNvPr id="12" name="Picture 11" descr="Team:DTU-Denmark/SPL - 2010.igem.or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81300" y="3384072"/>
            <a:ext cx="683607" cy="633476"/>
          </a:xfrm>
          <a:prstGeom prst="rect">
            <a:avLst/>
          </a:prstGeom>
          <a:effectLst>
            <a:glow rad="63500">
              <a:schemeClr val="accent2">
                <a:satMod val="175000"/>
                <a:alpha val="40000"/>
              </a:schemeClr>
            </a:glow>
            <a:outerShdw blurRad="50800" dist="38100" dir="2700000" algn="tl" rotWithShape="0">
              <a:prstClr val="black">
                <a:alpha val="40000"/>
              </a:prstClr>
            </a:outerShdw>
          </a:effectLst>
        </p:spPr>
      </p:pic>
    </p:spTree>
    <p:extLst>
      <p:ext uri="{BB962C8B-B14F-4D97-AF65-F5344CB8AC3E}">
        <p14:creationId xmlns:p14="http://schemas.microsoft.com/office/powerpoint/2010/main" val="25191587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Optionally Piloted Airplanes / Helicopters (OPA / OPH)</a:t>
            </a:r>
            <a:endParaRPr lang="en-US" b="1" dirty="0"/>
          </a:p>
        </p:txBody>
      </p:sp>
      <p:sp>
        <p:nvSpPr>
          <p:cNvPr id="3" name="Text Placeholder 2"/>
          <p:cNvSpPr>
            <a:spLocks noGrp="1"/>
          </p:cNvSpPr>
          <p:nvPr>
            <p:ph type="body" idx="1"/>
          </p:nvPr>
        </p:nvSpPr>
        <p:spPr>
          <a:xfrm>
            <a:off x="415603" y="1536632"/>
            <a:ext cx="11242998" cy="5016567"/>
          </a:xfrm>
        </p:spPr>
        <p:txBody>
          <a:bodyPr>
            <a:normAutofit/>
          </a:bodyPr>
          <a:lstStyle/>
          <a:p>
            <a:pPr lvl="0">
              <a:lnSpc>
                <a:spcPct val="100000"/>
              </a:lnSpc>
              <a:spcBef>
                <a:spcPts val="600"/>
              </a:spcBef>
              <a:spcAft>
                <a:spcPts val="600"/>
              </a:spcAft>
              <a:tabLst>
                <a:tab pos="457200" algn="l"/>
              </a:tabLst>
            </a:pPr>
            <a:r>
              <a:rPr lang="en-US" sz="2700" dirty="0">
                <a:solidFill>
                  <a:srgbClr val="FFFF00"/>
                </a:solidFill>
                <a:latin typeface="Corbel" panose="020B0503020204020204" pitchFamily="34" charset="0"/>
                <a:ea typeface="SimSun" panose="02010600030101010101" pitchFamily="2" charset="-122"/>
                <a:cs typeface="Times New Roman" panose="02020603050405020304" pitchFamily="18" charset="0"/>
              </a:rPr>
              <a:t>Defined</a:t>
            </a:r>
            <a:r>
              <a:rPr lang="en-US" sz="2700" dirty="0">
                <a:latin typeface="Corbel" panose="020B0503020204020204" pitchFamily="34" charset="0"/>
                <a:ea typeface="SimSun" panose="02010600030101010101" pitchFamily="2" charset="-122"/>
                <a:cs typeface="Times New Roman" panose="02020603050405020304" pitchFamily="18" charset="0"/>
              </a:rPr>
              <a:t> – Can be piloted </a:t>
            </a:r>
            <a:r>
              <a:rPr lang="en-US" sz="2700" b="1" dirty="0" smtClean="0">
                <a:solidFill>
                  <a:srgbClr val="FFFF00"/>
                </a:solidFill>
                <a:effectLst>
                  <a:outerShdw blurRad="38100" dist="38100" dir="2700000" algn="tl">
                    <a:srgbClr val="000000">
                      <a:alpha val="43137"/>
                    </a:srgbClr>
                  </a:outerShdw>
                </a:effectLst>
                <a:latin typeface="Corbel" panose="020B0503020204020204" pitchFamily="34" charset="0"/>
                <a:ea typeface="SimSun" panose="02010600030101010101" pitchFamily="2" charset="-122"/>
                <a:cs typeface="Times New Roman" panose="02020603050405020304" pitchFamily="18" charset="0"/>
              </a:rPr>
              <a:t>either</a:t>
            </a:r>
            <a:r>
              <a:rPr lang="en-US" sz="2700" dirty="0" smtClean="0">
                <a:latin typeface="Corbel" panose="020B0503020204020204" pitchFamily="34" charset="0"/>
                <a:ea typeface="SimSun" panose="02010600030101010101" pitchFamily="2" charset="-122"/>
                <a:cs typeface="Times New Roman" panose="02020603050405020304" pitchFamily="18" charset="0"/>
              </a:rPr>
              <a:t> from </a:t>
            </a:r>
            <a:r>
              <a:rPr lang="en-US" sz="2700" dirty="0">
                <a:latin typeface="Corbel" panose="020B0503020204020204" pitchFamily="34" charset="0"/>
                <a:ea typeface="SimSun" panose="02010600030101010101" pitchFamily="2" charset="-122"/>
                <a:cs typeface="Times New Roman" panose="02020603050405020304" pitchFamily="18" charset="0"/>
              </a:rPr>
              <a:t>the cockpit </a:t>
            </a:r>
            <a:r>
              <a:rPr lang="en-US" sz="2700" b="1" dirty="0">
                <a:solidFill>
                  <a:srgbClr val="FFFF00"/>
                </a:solidFill>
                <a:effectLst>
                  <a:outerShdw blurRad="38100" dist="38100" dir="2700000" algn="tl">
                    <a:srgbClr val="000000">
                      <a:alpha val="43137"/>
                    </a:srgbClr>
                  </a:outerShdw>
                </a:effectLst>
                <a:latin typeface="Corbel" panose="020B0503020204020204" pitchFamily="34" charset="0"/>
                <a:ea typeface="SimSun" panose="02010600030101010101" pitchFamily="2" charset="-122"/>
                <a:cs typeface="Times New Roman" panose="02020603050405020304" pitchFamily="18" charset="0"/>
              </a:rPr>
              <a:t>or</a:t>
            </a:r>
            <a:r>
              <a:rPr lang="en-US" sz="2700" dirty="0">
                <a:latin typeface="Corbel" panose="020B0503020204020204" pitchFamily="34" charset="0"/>
                <a:ea typeface="SimSun" panose="02010600030101010101" pitchFamily="2" charset="-122"/>
                <a:cs typeface="Times New Roman" panose="02020603050405020304" pitchFamily="18" charset="0"/>
              </a:rPr>
              <a:t> remotely</a:t>
            </a:r>
            <a:r>
              <a:rPr lang="en-US" sz="2700" dirty="0" smtClean="0">
                <a:latin typeface="Corbel" panose="020B0503020204020204" pitchFamily="34" charset="0"/>
                <a:ea typeface="SimSun" panose="02010600030101010101" pitchFamily="2" charset="-122"/>
                <a:cs typeface="Times New Roman" panose="02020603050405020304" pitchFamily="18" charset="0"/>
              </a:rPr>
              <a:t>.</a:t>
            </a:r>
          </a:p>
          <a:p>
            <a:pPr lvl="0">
              <a:lnSpc>
                <a:spcPct val="100000"/>
              </a:lnSpc>
              <a:spcBef>
                <a:spcPts val="600"/>
              </a:spcBef>
              <a:spcAft>
                <a:spcPts val="600"/>
              </a:spcAft>
              <a:tabLst>
                <a:tab pos="457200" algn="l"/>
              </a:tabLst>
            </a:pPr>
            <a:r>
              <a:rPr lang="en-US" sz="2700" dirty="0" smtClean="0">
                <a:solidFill>
                  <a:srgbClr val="FFFF00"/>
                </a:solidFill>
                <a:latin typeface="Corbel" panose="020B0503020204020204" pitchFamily="34" charset="0"/>
                <a:ea typeface="SimSun" panose="02010600030101010101" pitchFamily="2" charset="-122"/>
                <a:cs typeface="Times New Roman" panose="02020603050405020304" pitchFamily="18" charset="0"/>
              </a:rPr>
              <a:t>Add on </a:t>
            </a:r>
            <a:r>
              <a:rPr lang="en-US" sz="2700" dirty="0" smtClean="0">
                <a:latin typeface="Corbel" panose="020B0503020204020204" pitchFamily="34" charset="0"/>
                <a:ea typeface="SimSun" panose="02010600030101010101" pitchFamily="2" charset="-122"/>
                <a:cs typeface="Times New Roman" panose="02020603050405020304" pitchFamily="18" charset="0"/>
              </a:rPr>
              <a:t>capability – </a:t>
            </a:r>
            <a:r>
              <a:rPr lang="en-US" sz="2700" dirty="0" smtClean="0">
                <a:solidFill>
                  <a:srgbClr val="FFFF00"/>
                </a:solidFill>
                <a:latin typeface="Corbel" panose="020B0503020204020204" pitchFamily="34" charset="0"/>
                <a:ea typeface="SimSun" panose="02010600030101010101" pitchFamily="2" charset="-122"/>
                <a:cs typeface="Times New Roman" panose="02020603050405020304" pitchFamily="18" charset="0"/>
              </a:rPr>
              <a:t>not</a:t>
            </a:r>
            <a:r>
              <a:rPr lang="en-US" sz="2700" dirty="0" smtClean="0">
                <a:latin typeface="Corbel" panose="020B0503020204020204" pitchFamily="34" charset="0"/>
                <a:ea typeface="SimSun" panose="02010600030101010101" pitchFamily="2" charset="-122"/>
                <a:cs typeface="Times New Roman" panose="02020603050405020304" pitchFamily="18" charset="0"/>
              </a:rPr>
              <a:t> new aircraft.</a:t>
            </a:r>
            <a:endParaRPr lang="en-US" sz="2700" dirty="0">
              <a:latin typeface="Corbel" panose="020B0503020204020204" pitchFamily="34" charset="0"/>
              <a:ea typeface="SimSun" panose="02010600030101010101" pitchFamily="2" charset="-122"/>
              <a:cs typeface="Times New Roman" panose="02020603050405020304" pitchFamily="18" charset="0"/>
            </a:endParaRPr>
          </a:p>
          <a:p>
            <a:pPr lvl="0">
              <a:lnSpc>
                <a:spcPct val="100000"/>
              </a:lnSpc>
              <a:spcBef>
                <a:spcPts val="600"/>
              </a:spcBef>
              <a:spcAft>
                <a:spcPts val="600"/>
              </a:spcAft>
              <a:tabLst>
                <a:tab pos="457200" algn="l"/>
              </a:tabLst>
            </a:pPr>
            <a:r>
              <a:rPr lang="en-US" sz="2700" dirty="0">
                <a:solidFill>
                  <a:srgbClr val="FFFF00"/>
                </a:solidFill>
                <a:latin typeface="Corbel" panose="020B0503020204020204" pitchFamily="34" charset="0"/>
                <a:ea typeface="SimSun" panose="02010600030101010101" pitchFamily="2" charset="-122"/>
                <a:cs typeface="Times New Roman" panose="02020603050405020304" pitchFamily="18" charset="0"/>
              </a:rPr>
              <a:t>First </a:t>
            </a:r>
            <a:r>
              <a:rPr lang="en-US" sz="2700" dirty="0" smtClean="0">
                <a:solidFill>
                  <a:srgbClr val="FFFF00"/>
                </a:solidFill>
                <a:latin typeface="Corbel" panose="020B0503020204020204" pitchFamily="34" charset="0"/>
                <a:ea typeface="SimSun" panose="02010600030101010101" pitchFamily="2" charset="-122"/>
                <a:cs typeface="Times New Roman" panose="02020603050405020304" pitchFamily="18" charset="0"/>
              </a:rPr>
              <a:t>used in </a:t>
            </a:r>
            <a:r>
              <a:rPr lang="en-US" sz="2700" dirty="0">
                <a:solidFill>
                  <a:srgbClr val="FFFF00"/>
                </a:solidFill>
                <a:latin typeface="Corbel" panose="020B0503020204020204" pitchFamily="34" charset="0"/>
                <a:ea typeface="SimSun" panose="02010600030101010101" pitchFamily="2" charset="-122"/>
                <a:cs typeface="Times New Roman" panose="02020603050405020304" pitchFamily="18" charset="0"/>
              </a:rPr>
              <a:t>WWII </a:t>
            </a:r>
            <a:r>
              <a:rPr lang="en-US" sz="2700" dirty="0">
                <a:latin typeface="Corbel" panose="020B0503020204020204" pitchFamily="34" charset="0"/>
                <a:ea typeface="SimSun" panose="02010600030101010101" pitchFamily="2" charset="-122"/>
                <a:cs typeface="Times New Roman" panose="02020603050405020304" pitchFamily="18" charset="0"/>
              </a:rPr>
              <a:t>– Operations </a:t>
            </a:r>
            <a:r>
              <a:rPr lang="en-US" sz="2700" i="1" dirty="0">
                <a:latin typeface="Corbel" panose="020B0503020204020204" pitchFamily="34" charset="0"/>
                <a:ea typeface="SimSun" panose="02010600030101010101" pitchFamily="2" charset="-122"/>
                <a:cs typeface="Times New Roman" panose="02020603050405020304" pitchFamily="18" charset="0"/>
              </a:rPr>
              <a:t>Aphrodite</a:t>
            </a:r>
            <a:r>
              <a:rPr lang="en-US" sz="2700" dirty="0">
                <a:latin typeface="Corbel" panose="020B0503020204020204" pitchFamily="34" charset="0"/>
                <a:ea typeface="SimSun" panose="02010600030101010101" pitchFamily="2" charset="-122"/>
                <a:cs typeface="Times New Roman" panose="02020603050405020304" pitchFamily="18" charset="0"/>
              </a:rPr>
              <a:t> </a:t>
            </a:r>
            <a:r>
              <a:rPr lang="en-US" sz="2700" dirty="0" smtClean="0">
                <a:latin typeface="Corbel" panose="020B0503020204020204" pitchFamily="34" charset="0"/>
                <a:ea typeface="SimSun" panose="02010600030101010101" pitchFamily="2" charset="-122"/>
                <a:cs typeface="Times New Roman" panose="02020603050405020304" pitchFamily="18" charset="0"/>
              </a:rPr>
              <a:t>&amp; </a:t>
            </a:r>
            <a:r>
              <a:rPr lang="en-US" sz="2700" i="1" dirty="0">
                <a:latin typeface="Corbel" panose="020B0503020204020204" pitchFamily="34" charset="0"/>
                <a:ea typeface="SimSun" panose="02010600030101010101" pitchFamily="2" charset="-122"/>
                <a:cs typeface="Times New Roman" panose="02020603050405020304" pitchFamily="18" charset="0"/>
              </a:rPr>
              <a:t>Anvil</a:t>
            </a:r>
            <a:r>
              <a:rPr lang="en-US" sz="2700" dirty="0">
                <a:latin typeface="Corbel" panose="020B0503020204020204" pitchFamily="34" charset="0"/>
                <a:ea typeface="SimSun" panose="02010600030101010101" pitchFamily="2" charset="-122"/>
                <a:cs typeface="Times New Roman" panose="02020603050405020304" pitchFamily="18" charset="0"/>
              </a:rPr>
              <a:t> (B-17, PB4Y).</a:t>
            </a:r>
          </a:p>
          <a:p>
            <a:pPr lvl="0">
              <a:lnSpc>
                <a:spcPct val="100000"/>
              </a:lnSpc>
              <a:spcBef>
                <a:spcPts val="600"/>
              </a:spcBef>
              <a:spcAft>
                <a:spcPts val="600"/>
              </a:spcAft>
              <a:tabLst>
                <a:tab pos="457200" algn="l"/>
              </a:tabLst>
            </a:pPr>
            <a:r>
              <a:rPr lang="en-US" sz="2700" dirty="0" smtClean="0">
                <a:solidFill>
                  <a:srgbClr val="FFFF00"/>
                </a:solidFill>
                <a:latin typeface="Corbel" panose="020B0503020204020204" pitchFamily="34" charset="0"/>
                <a:ea typeface="SimSun" panose="02010600030101010101" pitchFamily="2" charset="-122"/>
                <a:cs typeface="Times New Roman" panose="02020603050405020304" pitchFamily="18" charset="0"/>
              </a:rPr>
              <a:t>Continued use </a:t>
            </a:r>
            <a:r>
              <a:rPr lang="en-US" sz="2700" dirty="0" smtClean="0">
                <a:latin typeface="Corbel" panose="020B0503020204020204" pitchFamily="34" charset="0"/>
                <a:ea typeface="SimSun" panose="02010600030101010101" pitchFamily="2" charset="-122"/>
                <a:cs typeface="Times New Roman" panose="02020603050405020304" pitchFamily="18" charset="0"/>
              </a:rPr>
              <a:t>- </a:t>
            </a:r>
            <a:r>
              <a:rPr lang="en-US" sz="2400" dirty="0" smtClean="0">
                <a:latin typeface="Corbel" panose="020B0503020204020204" pitchFamily="34" charset="0"/>
                <a:ea typeface="SimSun" panose="02010600030101010101" pitchFamily="2" charset="-122"/>
                <a:cs typeface="Times New Roman" panose="02020603050405020304" pitchFamily="18" charset="0"/>
              </a:rPr>
              <a:t>F6F, </a:t>
            </a:r>
            <a:r>
              <a:rPr lang="en-US" sz="2400" dirty="0">
                <a:latin typeface="Corbel" panose="020B0503020204020204" pitchFamily="34" charset="0"/>
                <a:ea typeface="SimSun" panose="02010600030101010101" pitchFamily="2" charset="-122"/>
                <a:cs typeface="Times New Roman" panose="02020603050405020304" pitchFamily="18" charset="0"/>
              </a:rPr>
              <a:t>F-86, F-100, F-102, F-104, F-106, </a:t>
            </a:r>
            <a:r>
              <a:rPr lang="en-US" sz="2400" dirty="0">
                <a:solidFill>
                  <a:srgbClr val="FFFF00"/>
                </a:solidFill>
                <a:latin typeface="Corbel" panose="020B0503020204020204" pitchFamily="34" charset="0"/>
                <a:ea typeface="SimSun" panose="02010600030101010101" pitchFamily="2" charset="-122"/>
                <a:cs typeface="Times New Roman" panose="02020603050405020304" pitchFamily="18" charset="0"/>
              </a:rPr>
              <a:t>F-4</a:t>
            </a:r>
            <a:r>
              <a:rPr lang="en-US" sz="2400" dirty="0">
                <a:latin typeface="Corbel" panose="020B0503020204020204" pitchFamily="34" charset="0"/>
                <a:ea typeface="SimSun" panose="02010600030101010101" pitchFamily="2" charset="-122"/>
                <a:cs typeface="Times New Roman" panose="02020603050405020304" pitchFamily="18" charset="0"/>
              </a:rPr>
              <a:t>, F-16.</a:t>
            </a:r>
          </a:p>
          <a:p>
            <a:pPr lvl="0">
              <a:lnSpc>
                <a:spcPct val="100000"/>
              </a:lnSpc>
              <a:spcBef>
                <a:spcPts val="600"/>
              </a:spcBef>
              <a:spcAft>
                <a:spcPts val="600"/>
              </a:spcAft>
              <a:tabLst>
                <a:tab pos="457200" algn="l"/>
              </a:tabLst>
            </a:pPr>
            <a:r>
              <a:rPr lang="en-US" sz="2700" dirty="0">
                <a:solidFill>
                  <a:srgbClr val="FFFF00"/>
                </a:solidFill>
                <a:latin typeface="Corbel" panose="020B0503020204020204" pitchFamily="34" charset="0"/>
                <a:ea typeface="SimSun" panose="02010600030101010101" pitchFamily="2" charset="-122"/>
                <a:cs typeface="Times New Roman" panose="02020603050405020304" pitchFamily="18" charset="0"/>
              </a:rPr>
              <a:t>2010</a:t>
            </a:r>
            <a:r>
              <a:rPr lang="en-US" sz="2700" dirty="0">
                <a:latin typeface="Corbel" panose="020B0503020204020204" pitchFamily="34" charset="0"/>
                <a:ea typeface="SimSun" panose="02010600030101010101" pitchFamily="2" charset="-122"/>
                <a:cs typeface="Times New Roman" panose="02020603050405020304" pitchFamily="18" charset="0"/>
              </a:rPr>
              <a:t> - $45.8M </a:t>
            </a:r>
            <a:r>
              <a:rPr lang="en-US" sz="2700" dirty="0" smtClean="0">
                <a:latin typeface="Corbel" panose="020B0503020204020204" pitchFamily="34" charset="0"/>
                <a:ea typeface="SimSun" panose="02010600030101010101" pitchFamily="2" charset="-122"/>
                <a:cs typeface="Times New Roman" panose="02020603050405020304" pitchFamily="18" charset="0"/>
              </a:rPr>
              <a:t>contract </a:t>
            </a:r>
            <a:r>
              <a:rPr lang="en-US" sz="2700" dirty="0">
                <a:latin typeface="Corbel" panose="020B0503020204020204" pitchFamily="34" charset="0"/>
                <a:ea typeface="SimSun" panose="02010600030101010101" pitchFamily="2" charset="-122"/>
                <a:cs typeface="Times New Roman" panose="02020603050405020304" pitchFamily="18" charset="0"/>
              </a:rPr>
              <a:t>– K-MAX </a:t>
            </a:r>
            <a:r>
              <a:rPr lang="en-US" sz="2700" dirty="0">
                <a:solidFill>
                  <a:srgbClr val="FFFF00"/>
                </a:solidFill>
                <a:latin typeface="Corbel" panose="020B0503020204020204" pitchFamily="34" charset="0"/>
                <a:ea typeface="SimSun" panose="02010600030101010101" pitchFamily="2" charset="-122"/>
                <a:cs typeface="Times New Roman" panose="02020603050405020304" pitchFamily="18" charset="0"/>
              </a:rPr>
              <a:t>firefighting helicopter </a:t>
            </a:r>
            <a:r>
              <a:rPr lang="en-US" sz="2700" dirty="0">
                <a:latin typeface="Corbel" panose="020B0503020204020204" pitchFamily="34" charset="0"/>
                <a:ea typeface="SimSun" panose="02010600030101010101" pitchFamily="2" charset="-122"/>
                <a:cs typeface="Times New Roman" panose="02020603050405020304" pitchFamily="18" charset="0"/>
              </a:rPr>
              <a:t>kitted to OPH.</a:t>
            </a:r>
          </a:p>
          <a:p>
            <a:pPr>
              <a:lnSpc>
                <a:spcPct val="100000"/>
              </a:lnSpc>
              <a:spcBef>
                <a:spcPts val="600"/>
              </a:spcBef>
              <a:spcAft>
                <a:spcPts val="600"/>
              </a:spcAft>
            </a:pPr>
            <a:r>
              <a:rPr lang="en-US" sz="2700" dirty="0">
                <a:solidFill>
                  <a:srgbClr val="FFFF00"/>
                </a:solidFill>
                <a:latin typeface="Corbel" panose="020B0503020204020204" pitchFamily="34" charset="0"/>
                <a:ea typeface="SimSun" panose="02010600030101010101" pitchFamily="2" charset="-122"/>
                <a:cs typeface="Tahoma" panose="020B0604030504040204" pitchFamily="34" charset="0"/>
              </a:rPr>
              <a:t>2011 – 2014</a:t>
            </a:r>
            <a:r>
              <a:rPr lang="en-US" sz="2700" dirty="0">
                <a:latin typeface="Corbel" panose="020B0503020204020204" pitchFamily="34" charset="0"/>
                <a:ea typeface="SimSun" panose="02010600030101010101" pitchFamily="2" charset="-122"/>
                <a:cs typeface="Tahoma" panose="020B0604030504040204" pitchFamily="34" charset="0"/>
              </a:rPr>
              <a:t>: USMC K-MAX OPH deployed to Afghanistan – </a:t>
            </a:r>
            <a:r>
              <a:rPr lang="en-US" sz="2700" dirty="0">
                <a:solidFill>
                  <a:srgbClr val="FFFF00"/>
                </a:solidFill>
                <a:latin typeface="Corbel" panose="020B0503020204020204" pitchFamily="34" charset="0"/>
                <a:ea typeface="SimSun" panose="02010600030101010101" pitchFamily="2" charset="-122"/>
                <a:cs typeface="Tahoma" panose="020B0604030504040204" pitchFamily="34" charset="0"/>
              </a:rPr>
              <a:t>1,000’s</a:t>
            </a:r>
            <a:r>
              <a:rPr lang="en-US" sz="2700" dirty="0">
                <a:latin typeface="Corbel" panose="020B0503020204020204" pitchFamily="34" charset="0"/>
                <a:ea typeface="SimSun" panose="02010600030101010101" pitchFamily="2" charset="-122"/>
                <a:cs typeface="Tahoma" panose="020B0604030504040204" pitchFamily="34" charset="0"/>
              </a:rPr>
              <a:t> of flights, mostly </a:t>
            </a:r>
            <a:r>
              <a:rPr lang="en-US" sz="2700" dirty="0">
                <a:solidFill>
                  <a:srgbClr val="FFFF00"/>
                </a:solidFill>
                <a:latin typeface="Corbel" panose="020B0503020204020204" pitchFamily="34" charset="0"/>
                <a:ea typeface="SimSun" panose="02010600030101010101" pitchFamily="2" charset="-122"/>
                <a:cs typeface="Tahoma" panose="020B0604030504040204" pitchFamily="34" charset="0"/>
              </a:rPr>
              <a:t>at night</a:t>
            </a:r>
            <a:r>
              <a:rPr lang="en-US" sz="2700" dirty="0">
                <a:latin typeface="Corbel" panose="020B0503020204020204" pitchFamily="34" charset="0"/>
                <a:ea typeface="SimSun" panose="02010600030101010101" pitchFamily="2" charset="-122"/>
                <a:cs typeface="Tahoma" panose="020B0604030504040204" pitchFamily="34" charset="0"/>
              </a:rPr>
              <a:t>, </a:t>
            </a:r>
            <a:r>
              <a:rPr lang="en-US" sz="2700" dirty="0" smtClean="0">
                <a:solidFill>
                  <a:srgbClr val="FFFF00"/>
                </a:solidFill>
                <a:latin typeface="Corbel" panose="020B0503020204020204" pitchFamily="34" charset="0"/>
                <a:ea typeface="SimSun" panose="02010600030101010101" pitchFamily="2" charset="-122"/>
                <a:cs typeface="Tahoma" panose="020B0604030504040204" pitchFamily="34" charset="0"/>
              </a:rPr>
              <a:t>4.5M</a:t>
            </a:r>
            <a:r>
              <a:rPr lang="en-US" sz="2700" dirty="0" smtClean="0">
                <a:latin typeface="Corbel" panose="020B0503020204020204" pitchFamily="34" charset="0"/>
                <a:ea typeface="SimSun" panose="02010600030101010101" pitchFamily="2" charset="-122"/>
                <a:cs typeface="Tahoma" panose="020B0604030504040204" pitchFamily="34" charset="0"/>
              </a:rPr>
              <a:t> lbs</a:t>
            </a:r>
            <a:r>
              <a:rPr lang="en-US" sz="2700" dirty="0">
                <a:latin typeface="Corbel" panose="020B0503020204020204" pitchFamily="34" charset="0"/>
                <a:ea typeface="SimSun" panose="02010600030101010101" pitchFamily="2" charset="-122"/>
                <a:cs typeface="Tahoma" panose="020B0604030504040204" pitchFamily="34" charset="0"/>
              </a:rPr>
              <a:t>. of cargo @ </a:t>
            </a:r>
            <a:r>
              <a:rPr lang="en-US" sz="2700" dirty="0">
                <a:solidFill>
                  <a:srgbClr val="FFFF00"/>
                </a:solidFill>
                <a:latin typeface="Corbel" panose="020B0503020204020204" pitchFamily="34" charset="0"/>
                <a:ea typeface="SimSun" panose="02010600030101010101" pitchFamily="2" charset="-122"/>
                <a:cs typeface="Tahoma" panose="020B0604030504040204" pitchFamily="34" charset="0"/>
              </a:rPr>
              <a:t>$1,300 / </a:t>
            </a:r>
            <a:r>
              <a:rPr lang="en-US" sz="2700" dirty="0" smtClean="0">
                <a:solidFill>
                  <a:srgbClr val="FFFF00"/>
                </a:solidFill>
                <a:latin typeface="Corbel" panose="020B0503020204020204" pitchFamily="34" charset="0"/>
                <a:ea typeface="SimSun" panose="02010600030101010101" pitchFamily="2" charset="-122"/>
                <a:cs typeface="Tahoma" panose="020B0604030504040204" pitchFamily="34" charset="0"/>
              </a:rPr>
              <a:t>hour</a:t>
            </a:r>
          </a:p>
          <a:p>
            <a:pPr>
              <a:lnSpc>
                <a:spcPct val="100000"/>
              </a:lnSpc>
              <a:spcBef>
                <a:spcPts val="600"/>
              </a:spcBef>
              <a:spcAft>
                <a:spcPts val="600"/>
              </a:spcAft>
            </a:pPr>
            <a:r>
              <a:rPr lang="en-US" sz="2700" b="1" dirty="0" smtClean="0">
                <a:solidFill>
                  <a:srgbClr val="FFFF00"/>
                </a:solidFill>
                <a:effectLst>
                  <a:outerShdw blurRad="38100" dist="38100" dir="2700000" algn="tl">
                    <a:srgbClr val="000000">
                      <a:alpha val="43137"/>
                    </a:srgbClr>
                  </a:outerShdw>
                </a:effectLst>
                <a:latin typeface="Corbel" panose="020B0503020204020204" pitchFamily="34" charset="0"/>
                <a:ea typeface="SimSun" panose="02010600030101010101" pitchFamily="2" charset="-122"/>
                <a:cs typeface="Tahoma" panose="020B0604030504040204" pitchFamily="34" charset="0"/>
              </a:rPr>
              <a:t>Safer</a:t>
            </a:r>
            <a:r>
              <a:rPr lang="en-US" sz="2700" dirty="0" smtClean="0">
                <a:solidFill>
                  <a:srgbClr val="FFFF00"/>
                </a:solidFill>
                <a:latin typeface="Corbel" panose="020B0503020204020204" pitchFamily="34" charset="0"/>
                <a:ea typeface="SimSun" panose="02010600030101010101" pitchFamily="2" charset="-122"/>
                <a:cs typeface="Tahoma" panose="020B0604030504040204" pitchFamily="34" charset="0"/>
              </a:rPr>
              <a:t> </a:t>
            </a:r>
            <a:r>
              <a:rPr lang="en-US" sz="2700" dirty="0" smtClean="0">
                <a:latin typeface="Corbel" panose="020B0503020204020204" pitchFamily="34" charset="0"/>
                <a:ea typeface="SimSun" panose="02010600030101010101" pitchFamily="2" charset="-122"/>
                <a:cs typeface="Tahoma" panose="020B0604030504040204" pitchFamily="34" charset="0"/>
              </a:rPr>
              <a:t>than </a:t>
            </a:r>
            <a:r>
              <a:rPr lang="en-US" sz="2700" dirty="0">
                <a:latin typeface="Corbel" panose="020B0503020204020204" pitchFamily="34" charset="0"/>
                <a:ea typeface="SimSun" panose="02010600030101010101" pitchFamily="2" charset="-122"/>
                <a:cs typeface="Tahoma" panose="020B0604030504040204" pitchFamily="34" charset="0"/>
              </a:rPr>
              <a:t>small drones - redundant systems, electronic ID, easy to </a:t>
            </a:r>
            <a:r>
              <a:rPr lang="en-US" sz="2700" dirty="0" smtClean="0">
                <a:latin typeface="Corbel" panose="020B0503020204020204" pitchFamily="34" charset="0"/>
                <a:ea typeface="SimSun" panose="02010600030101010101" pitchFamily="2" charset="-122"/>
                <a:cs typeface="Tahoma" panose="020B0604030504040204" pitchFamily="34" charset="0"/>
              </a:rPr>
              <a:t>see</a:t>
            </a:r>
            <a:r>
              <a:rPr lang="en-US" sz="2700" dirty="0" smtClean="0">
                <a:solidFill>
                  <a:srgbClr val="FFFF00"/>
                </a:solidFill>
                <a:latin typeface="Corbel" panose="020B0503020204020204" pitchFamily="34" charset="0"/>
                <a:ea typeface="SimSun" panose="02010600030101010101" pitchFamily="2" charset="-122"/>
                <a:cs typeface="Tahoma" panose="020B0604030504040204" pitchFamily="34" charset="0"/>
              </a:rPr>
              <a:t>.</a:t>
            </a:r>
          </a:p>
          <a:p>
            <a:pPr>
              <a:lnSpc>
                <a:spcPct val="100000"/>
              </a:lnSpc>
              <a:spcBef>
                <a:spcPts val="600"/>
              </a:spcBef>
              <a:spcAft>
                <a:spcPts val="600"/>
              </a:spcAft>
            </a:pPr>
            <a:r>
              <a:rPr lang="en-US" sz="2700" b="1" dirty="0" smtClean="0">
                <a:solidFill>
                  <a:srgbClr val="FFFF00"/>
                </a:solidFill>
                <a:effectLst>
                  <a:outerShdw blurRad="38100" dist="38100" dir="2700000" algn="tl">
                    <a:srgbClr val="000000">
                      <a:alpha val="43137"/>
                    </a:srgbClr>
                  </a:outerShdw>
                </a:effectLst>
                <a:latin typeface="Corbel" panose="020B0503020204020204" pitchFamily="34" charset="0"/>
                <a:ea typeface="SimSun" panose="02010600030101010101" pitchFamily="2" charset="-122"/>
                <a:cs typeface="Tahoma" panose="020B0604030504040204" pitchFamily="34" charset="0"/>
              </a:rPr>
              <a:t>Secure</a:t>
            </a:r>
            <a:r>
              <a:rPr lang="en-US" sz="2700" dirty="0" smtClean="0">
                <a:solidFill>
                  <a:srgbClr val="FFFF00"/>
                </a:solidFill>
                <a:latin typeface="Corbel" panose="020B0503020204020204" pitchFamily="34" charset="0"/>
                <a:ea typeface="SimSun" panose="02010600030101010101" pitchFamily="2" charset="-122"/>
                <a:cs typeface="Tahoma" panose="020B0604030504040204" pitchFamily="34" charset="0"/>
              </a:rPr>
              <a:t> </a:t>
            </a:r>
            <a:r>
              <a:rPr lang="en-US" sz="2700" dirty="0" smtClean="0">
                <a:latin typeface="Corbel" panose="020B0503020204020204" pitchFamily="34" charset="0"/>
                <a:ea typeface="SimSun" panose="02010600030101010101" pitchFamily="2" charset="-122"/>
                <a:cs typeface="Tahoma" panose="020B0604030504040204" pitchFamily="34" charset="0"/>
              </a:rPr>
              <a:t>– military-grade encryption</a:t>
            </a:r>
            <a:r>
              <a:rPr lang="en-US" sz="2700" dirty="0" smtClean="0">
                <a:solidFill>
                  <a:srgbClr val="FFFF00"/>
                </a:solidFill>
                <a:latin typeface="Corbel" panose="020B0503020204020204" pitchFamily="34" charset="0"/>
                <a:ea typeface="SimSun" panose="02010600030101010101" pitchFamily="2" charset="-122"/>
                <a:cs typeface="Tahoma" panose="020B0604030504040204" pitchFamily="34" charset="0"/>
              </a:rPr>
              <a:t>.</a:t>
            </a:r>
            <a:endParaRPr lang="en-US" sz="2700" dirty="0">
              <a:solidFill>
                <a:srgbClr val="FFFF00"/>
              </a:solidFill>
            </a:endParaRPr>
          </a:p>
        </p:txBody>
      </p:sp>
      <p:sp>
        <p:nvSpPr>
          <p:cNvPr id="4" name="Slide Number Placeholder 3"/>
          <p:cNvSpPr>
            <a:spLocks noGrp="1"/>
          </p:cNvSpPr>
          <p:nvPr>
            <p:ph type="sldNum" idx="12"/>
          </p:nvPr>
        </p:nvSpPr>
        <p:spPr/>
        <p:txBody>
          <a:bodyPr/>
          <a:lstStyle/>
          <a:p>
            <a:fld id="{00000000-1234-1234-1234-123412341234}" type="slidenum">
              <a:rPr lang="en" smtClean="0"/>
              <a:pPr/>
              <a:t>5</a:t>
            </a:fld>
            <a:endParaRPr lang="en"/>
          </a:p>
        </p:txBody>
      </p:sp>
    </p:spTree>
    <p:extLst>
      <p:ext uri="{BB962C8B-B14F-4D97-AF65-F5344CB8AC3E}">
        <p14:creationId xmlns:p14="http://schemas.microsoft.com/office/powerpoint/2010/main" val="25608113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11658600" cy="1325563"/>
          </a:xfrm>
        </p:spPr>
        <p:txBody>
          <a:bodyPr/>
          <a:lstStyle/>
          <a:p>
            <a:r>
              <a:rPr lang="en-US" dirty="0" smtClean="0"/>
              <a:t>OPH in Wildland Firefighting </a:t>
            </a:r>
            <a:r>
              <a:rPr lang="en-US" b="0" i="1" dirty="0" smtClean="0">
                <a:effectLst/>
                <a:latin typeface="Bahnschrift SemiLight" panose="020B0502040204020203" pitchFamily="34" charset="0"/>
              </a:rPr>
              <a:t>– </a:t>
            </a:r>
            <a:r>
              <a:rPr lang="en-US" sz="4000" b="0" i="1" dirty="0">
                <a:solidFill>
                  <a:srgbClr val="FFFF00"/>
                </a:solidFill>
                <a:effectLst/>
                <a:latin typeface="Bahnschrift SemiLight" panose="020B0502040204020203" pitchFamily="34" charset="0"/>
              </a:rPr>
              <a:t>N</a:t>
            </a:r>
            <a:r>
              <a:rPr lang="en-US" sz="4000" b="0" i="1" dirty="0" smtClean="0">
                <a:solidFill>
                  <a:srgbClr val="FFFF00"/>
                </a:solidFill>
                <a:effectLst/>
                <a:latin typeface="Bahnschrift SemiLight" panose="020B0502040204020203" pitchFamily="34" charset="0"/>
              </a:rPr>
              <a:t>o “Paper </a:t>
            </a:r>
            <a:r>
              <a:rPr lang="en-US" sz="4000" b="0" i="1" dirty="0">
                <a:solidFill>
                  <a:srgbClr val="FFFF00"/>
                </a:solidFill>
                <a:effectLst/>
                <a:latin typeface="Bahnschrift SemiLight" panose="020B0502040204020203" pitchFamily="34" charset="0"/>
              </a:rPr>
              <a:t>D</a:t>
            </a:r>
            <a:r>
              <a:rPr lang="en-US" sz="4000" b="0" i="1" dirty="0" smtClean="0">
                <a:solidFill>
                  <a:srgbClr val="FFFF00"/>
                </a:solidFill>
                <a:effectLst/>
                <a:latin typeface="Bahnschrift SemiLight" panose="020B0502040204020203" pitchFamily="34" charset="0"/>
              </a:rPr>
              <a:t>rill”</a:t>
            </a:r>
            <a:endParaRPr lang="en-US" sz="4000" b="0" i="1" dirty="0">
              <a:solidFill>
                <a:srgbClr val="FFFF00"/>
              </a:solidFill>
              <a:effectLst/>
              <a:latin typeface="Bahnschrift SemiLight" panose="020B0502040204020203" pitchFamily="34" charset="0"/>
            </a:endParaRPr>
          </a:p>
        </p:txBody>
      </p:sp>
      <p:pic>
        <p:nvPicPr>
          <p:cNvPr id="7" name="OPH Briefing to SECDOI 5-13-19">
            <a:hlinkClick r:id="" action="ppaction://media"/>
          </p:cNvPr>
          <p:cNvPicPr>
            <a:picLocks noGrp="1" noChangeAspect="1"/>
          </p:cNvPicPr>
          <p:nvPr>
            <p:ph sz="half" idx="2"/>
            <a:videoFile r:link="rId2"/>
            <p:extLst>
              <p:ext uri="{DAA4B4D4-6D71-4841-9C94-3DE7FCFB9230}">
                <p14:media xmlns:p14="http://schemas.microsoft.com/office/powerpoint/2010/main" r:embed="rId1">
                  <p14:fade in="3500"/>
                </p14:media>
              </p:ext>
            </p:extLst>
          </p:nvPr>
        </p:nvPicPr>
        <p:blipFill>
          <a:blip r:embed="rId5"/>
          <a:stretch>
            <a:fillRect/>
          </a:stretch>
        </p:blipFill>
        <p:spPr>
          <a:xfrm>
            <a:off x="228600" y="1905000"/>
            <a:ext cx="6768830" cy="3807467"/>
          </a:xfrm>
          <a:prstGeom prst="rect">
            <a:avLst/>
          </a:prstGeom>
          <a:ln w="63500" cap="sq">
            <a:solidFill>
              <a:srgbClr val="FFC000"/>
            </a:solidFill>
            <a:prstDash val="solid"/>
            <a:miter lim="800000"/>
          </a:ln>
          <a:effectLst/>
          <a:scene3d>
            <a:camera prst="orthographicFront"/>
            <a:lightRig rig="soft" dir="t"/>
          </a:scene3d>
          <a:sp3d contourW="6350">
            <a:contourClr>
              <a:srgbClr val="000000"/>
            </a:contourClr>
          </a:sp3d>
        </p:spPr>
      </p:pic>
      <p:sp>
        <p:nvSpPr>
          <p:cNvPr id="4" name="Slide Number Placeholder 3"/>
          <p:cNvSpPr>
            <a:spLocks noGrp="1"/>
          </p:cNvSpPr>
          <p:nvPr>
            <p:ph type="sldNum" sz="quarter" idx="12"/>
          </p:nvPr>
        </p:nvSpPr>
        <p:spPr/>
        <p:txBody>
          <a:bodyPr/>
          <a:lstStyle/>
          <a:p>
            <a:fld id="{62DD0E4E-505F-4C0D-A708-697B708F77C2}" type="slidenum">
              <a:rPr lang="en-US" smtClean="0"/>
              <a:t>6</a:t>
            </a:fld>
            <a:endParaRPr lang="en-US" dirty="0"/>
          </a:p>
        </p:txBody>
      </p:sp>
      <p:sp>
        <p:nvSpPr>
          <p:cNvPr id="3" name="Content Placeholder 2"/>
          <p:cNvSpPr>
            <a:spLocks noGrp="1"/>
          </p:cNvSpPr>
          <p:nvPr>
            <p:ph sz="half" idx="1"/>
          </p:nvPr>
        </p:nvSpPr>
        <p:spPr>
          <a:xfrm>
            <a:off x="7086600" y="1371600"/>
            <a:ext cx="4419600" cy="5349875"/>
          </a:xfrm>
        </p:spPr>
        <p:txBody>
          <a:bodyPr>
            <a:noAutofit/>
          </a:bodyPr>
          <a:lstStyle/>
          <a:p>
            <a:pPr marL="339725" lvl="0" indent="-339725">
              <a:lnSpc>
                <a:spcPct val="100000"/>
              </a:lnSpc>
              <a:spcBef>
                <a:spcPts val="600"/>
              </a:spcBef>
              <a:spcAft>
                <a:spcPts val="600"/>
              </a:spcAft>
            </a:pPr>
            <a:r>
              <a:rPr lang="en-US" sz="2200" dirty="0">
                <a:solidFill>
                  <a:srgbClr val="FFFF00"/>
                </a:solidFill>
              </a:rPr>
              <a:t>2014</a:t>
            </a:r>
            <a:r>
              <a:rPr lang="en-US" sz="2200" dirty="0"/>
              <a:t> – Interagency Unmanned Aircraft Tech Demo Plan signed </a:t>
            </a:r>
            <a:r>
              <a:rPr lang="en-US" sz="1800" dirty="0"/>
              <a:t>(USFS, OWF, Fire bureaus, DAS PRE, OAS).</a:t>
            </a:r>
            <a:endParaRPr lang="en-US" sz="2200" dirty="0"/>
          </a:p>
          <a:p>
            <a:pPr marL="339725" lvl="0" indent="-339725">
              <a:lnSpc>
                <a:spcPct val="100000"/>
              </a:lnSpc>
              <a:spcBef>
                <a:spcPts val="600"/>
              </a:spcBef>
              <a:spcAft>
                <a:spcPts val="600"/>
              </a:spcAft>
            </a:pPr>
            <a:r>
              <a:rPr lang="en-US" sz="2200" dirty="0">
                <a:solidFill>
                  <a:srgbClr val="FFFF00"/>
                </a:solidFill>
              </a:rPr>
              <a:t>2014</a:t>
            </a:r>
            <a:r>
              <a:rPr lang="en-US" sz="2200" dirty="0"/>
              <a:t> – OAS-led, </a:t>
            </a:r>
            <a:r>
              <a:rPr lang="en-US" sz="2200" u="sng" dirty="0"/>
              <a:t>industry funded </a:t>
            </a:r>
            <a:r>
              <a:rPr lang="en-US" sz="2200" dirty="0" smtClean="0"/>
              <a:t>demo @ FAA Test Site.</a:t>
            </a:r>
            <a:endParaRPr lang="en-US" sz="2200" dirty="0"/>
          </a:p>
          <a:p>
            <a:pPr marL="339725" lvl="0" indent="-339725">
              <a:lnSpc>
                <a:spcPct val="100000"/>
              </a:lnSpc>
              <a:spcBef>
                <a:spcPts val="600"/>
              </a:spcBef>
              <a:spcAft>
                <a:spcPts val="600"/>
              </a:spcAft>
            </a:pPr>
            <a:r>
              <a:rPr lang="en-US" sz="2200" dirty="0">
                <a:solidFill>
                  <a:srgbClr val="FFFF00"/>
                </a:solidFill>
              </a:rPr>
              <a:t>2015</a:t>
            </a:r>
            <a:r>
              <a:rPr lang="en-US" sz="2200" dirty="0"/>
              <a:t> – OAS-led, </a:t>
            </a:r>
            <a:r>
              <a:rPr lang="en-US" sz="2200" u="sng" dirty="0"/>
              <a:t>industry funded </a:t>
            </a:r>
            <a:r>
              <a:rPr lang="en-US" sz="2200" dirty="0"/>
              <a:t>demo @ </a:t>
            </a:r>
            <a:r>
              <a:rPr lang="en-US" sz="2200" dirty="0" smtClean="0"/>
              <a:t>Boise.</a:t>
            </a:r>
            <a:endParaRPr lang="en-US" sz="2200" dirty="0"/>
          </a:p>
          <a:p>
            <a:pPr marL="339725" lvl="0" indent="-339725">
              <a:lnSpc>
                <a:spcPct val="100000"/>
              </a:lnSpc>
              <a:spcBef>
                <a:spcPts val="600"/>
              </a:spcBef>
              <a:spcAft>
                <a:spcPts val="600"/>
              </a:spcAft>
            </a:pPr>
            <a:r>
              <a:rPr lang="en-US" sz="2200" b="1" dirty="0" smtClean="0">
                <a:solidFill>
                  <a:srgbClr val="FFFF00"/>
                </a:solidFill>
              </a:rPr>
              <a:t>All</a:t>
            </a:r>
            <a:r>
              <a:rPr lang="en-US" sz="2200" dirty="0" smtClean="0"/>
              <a:t> Demo </a:t>
            </a:r>
            <a:r>
              <a:rPr lang="en-US" sz="2200" dirty="0"/>
              <a:t>Plan exit criteria met.</a:t>
            </a:r>
          </a:p>
          <a:p>
            <a:pPr marL="339725" lvl="0" indent="-339725">
              <a:lnSpc>
                <a:spcPct val="100000"/>
              </a:lnSpc>
              <a:spcBef>
                <a:spcPts val="600"/>
              </a:spcBef>
              <a:spcAft>
                <a:spcPts val="600"/>
              </a:spcAft>
            </a:pPr>
            <a:r>
              <a:rPr lang="en-US" sz="2200" dirty="0" smtClean="0">
                <a:solidFill>
                  <a:srgbClr val="FFFF00"/>
                </a:solidFill>
              </a:rPr>
              <a:t>2015</a:t>
            </a:r>
            <a:r>
              <a:rPr lang="en-US" sz="2200" dirty="0" smtClean="0"/>
              <a:t> - </a:t>
            </a:r>
            <a:r>
              <a:rPr lang="en-US" sz="2200" dirty="0" smtClean="0">
                <a:solidFill>
                  <a:srgbClr val="FFFF00"/>
                </a:solidFill>
              </a:rPr>
              <a:t>$10M </a:t>
            </a:r>
            <a:r>
              <a:rPr lang="en-US" sz="2200" dirty="0" smtClean="0"/>
              <a:t>est. to complete integration/field. </a:t>
            </a:r>
          </a:p>
          <a:p>
            <a:pPr marL="339725" lvl="0" indent="-339725">
              <a:lnSpc>
                <a:spcPct val="100000"/>
              </a:lnSpc>
              <a:spcBef>
                <a:spcPts val="600"/>
              </a:spcBef>
              <a:spcAft>
                <a:spcPts val="600"/>
              </a:spcAft>
            </a:pPr>
            <a:r>
              <a:rPr lang="en-US" sz="2200" dirty="0" smtClean="0"/>
              <a:t>Previous administration: stay with </a:t>
            </a:r>
            <a:r>
              <a:rPr lang="en-US" sz="2200" i="1" dirty="0" smtClean="0">
                <a:solidFill>
                  <a:srgbClr val="FFFF00"/>
                </a:solidFill>
              </a:rPr>
              <a:t>“</a:t>
            </a:r>
            <a:r>
              <a:rPr lang="en-US" sz="2200" i="1" dirty="0">
                <a:solidFill>
                  <a:srgbClr val="FFFF00"/>
                </a:solidFill>
              </a:rPr>
              <a:t>the way we’ve always done it</a:t>
            </a:r>
            <a:r>
              <a:rPr lang="en-US" sz="2200" i="1" dirty="0" smtClean="0">
                <a:solidFill>
                  <a:srgbClr val="FFFF00"/>
                </a:solidFill>
              </a:rPr>
              <a:t>.”</a:t>
            </a:r>
            <a:endParaRPr lang="en-US" sz="2200" dirty="0">
              <a:solidFill>
                <a:srgbClr val="FFFF00"/>
              </a:solidFill>
            </a:endParaRPr>
          </a:p>
        </p:txBody>
      </p:sp>
      <p:sp>
        <p:nvSpPr>
          <p:cNvPr id="8" name="TextBox 7"/>
          <p:cNvSpPr txBox="1"/>
          <p:nvPr/>
        </p:nvSpPr>
        <p:spPr>
          <a:xfrm>
            <a:off x="214819" y="5892581"/>
            <a:ext cx="6796392" cy="646331"/>
          </a:xfrm>
          <a:prstGeom prst="rect">
            <a:avLst/>
          </a:prstGeom>
          <a:noFill/>
        </p:spPr>
        <p:txBody>
          <a:bodyPr wrap="square" rtlCol="0">
            <a:spAutoFit/>
          </a:bodyPr>
          <a:lstStyle/>
          <a:p>
            <a:r>
              <a:rPr lang="en-US" dirty="0">
                <a:solidFill>
                  <a:srgbClr val="FFFF00"/>
                </a:solidFill>
              </a:rPr>
              <a:t>2012 USFS-funded RAND Study</a:t>
            </a:r>
            <a:r>
              <a:rPr lang="en-US" dirty="0"/>
              <a:t>: </a:t>
            </a:r>
            <a:r>
              <a:rPr lang="en-US" i="1" dirty="0" smtClean="0"/>
              <a:t>“….about </a:t>
            </a:r>
            <a:r>
              <a:rPr lang="en-US" b="1" i="1" dirty="0">
                <a:solidFill>
                  <a:srgbClr val="FFFF00"/>
                </a:solidFill>
                <a:effectLst>
                  <a:outerShdw blurRad="38100" dist="38100" dir="2700000" algn="tl">
                    <a:srgbClr val="000000">
                      <a:alpha val="43137"/>
                    </a:srgbClr>
                  </a:outerShdw>
                </a:effectLst>
              </a:rPr>
              <a:t>80 percent </a:t>
            </a:r>
            <a:r>
              <a:rPr lang="en-US" i="1" dirty="0" smtClean="0"/>
              <a:t>of historical fires have </a:t>
            </a:r>
            <a:r>
              <a:rPr lang="en-US" i="1" dirty="0"/>
              <a:t>been within </a:t>
            </a:r>
            <a:r>
              <a:rPr lang="en-US" b="1" i="1" dirty="0">
                <a:solidFill>
                  <a:srgbClr val="FFFF00"/>
                </a:solidFill>
                <a:effectLst>
                  <a:outerShdw blurRad="38100" dist="38100" dir="2700000" algn="tl">
                    <a:srgbClr val="000000">
                      <a:alpha val="43137"/>
                    </a:srgbClr>
                  </a:outerShdw>
                </a:effectLst>
              </a:rPr>
              <a:t>5 miles </a:t>
            </a:r>
            <a:r>
              <a:rPr lang="en-US" i="1" dirty="0"/>
              <a:t>of a helicopter- accessible body of water</a:t>
            </a:r>
            <a:r>
              <a:rPr lang="en-US" i="1" dirty="0" smtClean="0"/>
              <a:t>.”</a:t>
            </a:r>
            <a:endParaRPr lang="en-US" i="1" dirty="0"/>
          </a:p>
        </p:txBody>
      </p:sp>
    </p:spTree>
    <p:extLst>
      <p:ext uri="{BB962C8B-B14F-4D97-AF65-F5344CB8AC3E}">
        <p14:creationId xmlns:p14="http://schemas.microsoft.com/office/powerpoint/2010/main" val="3701609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5500"/>
                                  </p:stCondLst>
                                  <p:childTnLst>
                                    <p:cmd type="call" cmd="playFrom(0.0)">
                                      <p:cBhvr>
                                        <p:cTn id="6" dur="14756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550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ptionally Piloted (Unmanned) Helicopter Wildland Fire Test Flight.JPG"/>
          <p:cNvPicPr>
            <a:picLocks noChangeAspect="1"/>
          </p:cNvPicPr>
          <p:nvPr/>
        </p:nvPicPr>
        <p:blipFill rotWithShape="1">
          <a:blip r:embed="rId3" cstate="print">
            <a:duotone>
              <a:prstClr val="black"/>
              <a:schemeClr val="tx2">
                <a:tint val="45000"/>
                <a:satMod val="400000"/>
              </a:schemeClr>
            </a:duotone>
            <a:extLst>
              <a:ext uri="{BEBA8EAE-BF5A-486C-A8C5-ECC9F3942E4B}">
                <a14:imgProps xmlns:a14="http://schemas.microsoft.com/office/drawing/2010/main">
                  <a14:imgLayer r:embed="rId4">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rcRect l="21248" t="7108" b="4889"/>
          <a:stretch/>
        </p:blipFill>
        <p:spPr>
          <a:xfrm>
            <a:off x="0" y="0"/>
            <a:ext cx="12192000" cy="6858000"/>
          </a:xfrm>
          <a:prstGeom prst="rect">
            <a:avLst/>
          </a:prstGeom>
        </p:spPr>
      </p:pic>
      <p:sp>
        <p:nvSpPr>
          <p:cNvPr id="4" name="Slide Number Placeholder 3"/>
          <p:cNvSpPr>
            <a:spLocks noGrp="1"/>
          </p:cNvSpPr>
          <p:nvPr>
            <p:ph type="sldNum" sz="quarter" idx="12"/>
          </p:nvPr>
        </p:nvSpPr>
        <p:spPr/>
        <p:txBody>
          <a:bodyPr/>
          <a:lstStyle/>
          <a:p>
            <a:fld id="{748260A7-30BC-4856-A5E2-857868A9DA7A}" type="slidenum">
              <a:rPr lang="en-US" smtClean="0"/>
              <a:pPr/>
              <a:t>7</a:t>
            </a:fld>
            <a:endParaRPr lang="en-US"/>
          </a:p>
        </p:txBody>
      </p:sp>
      <p:sp>
        <p:nvSpPr>
          <p:cNvPr id="8" name="TextBox 7"/>
          <p:cNvSpPr txBox="1"/>
          <p:nvPr/>
        </p:nvSpPr>
        <p:spPr>
          <a:xfrm>
            <a:off x="1676400" y="1"/>
            <a:ext cx="8839200" cy="646331"/>
          </a:xfrm>
          <a:prstGeom prst="rect">
            <a:avLst/>
          </a:prstGeom>
          <a:noFill/>
        </p:spPr>
        <p:txBody>
          <a:bodyPr wrap="square" rtlCol="0">
            <a:spAutoFit/>
          </a:bodyPr>
          <a:lstStyle/>
          <a:p>
            <a:pPr algn="ctr"/>
            <a:r>
              <a:rPr kumimoji="1" lang="en-US" altLang="ja-JP" sz="3600" dirty="0">
                <a:solidFill>
                  <a:schemeClr val="bg1"/>
                </a:solidFill>
                <a:effectLst>
                  <a:outerShdw blurRad="50800" dist="38100" dir="2700000" algn="tl" rotWithShape="0">
                    <a:prstClr val="black">
                      <a:alpha val="40000"/>
                    </a:prstClr>
                  </a:outerShdw>
                </a:effectLst>
              </a:rPr>
              <a:t>The Potential of Optionally Piloted </a:t>
            </a:r>
            <a:r>
              <a:rPr kumimoji="1" lang="en-US" altLang="ja-JP" sz="3600" dirty="0" smtClean="0">
                <a:solidFill>
                  <a:schemeClr val="bg1"/>
                </a:solidFill>
                <a:effectLst>
                  <a:outerShdw blurRad="50800" dist="38100" dir="2700000" algn="tl" rotWithShape="0">
                    <a:prstClr val="black">
                      <a:alpha val="40000"/>
                    </a:prstClr>
                  </a:outerShdw>
                </a:effectLst>
              </a:rPr>
              <a:t>Helicopters</a:t>
            </a:r>
            <a:endParaRPr kumimoji="1" lang="en-US" altLang="ja-JP" sz="3600" dirty="0">
              <a:solidFill>
                <a:schemeClr val="bg1"/>
              </a:solidFill>
              <a:effectLst>
                <a:outerShdw blurRad="50800" dist="38100" dir="2700000" algn="tl" rotWithShape="0">
                  <a:prstClr val="black">
                    <a:alpha val="40000"/>
                  </a:prstClr>
                </a:outerShdw>
              </a:effectLst>
            </a:endParaRPr>
          </a:p>
        </p:txBody>
      </p:sp>
      <p:sp>
        <p:nvSpPr>
          <p:cNvPr id="9" name="Freeform 8"/>
          <p:cNvSpPr/>
          <p:nvPr/>
        </p:nvSpPr>
        <p:spPr>
          <a:xfrm>
            <a:off x="0" y="4191000"/>
            <a:ext cx="12115800" cy="2286001"/>
          </a:xfrm>
          <a:custGeom>
            <a:avLst/>
            <a:gdLst>
              <a:gd name="connsiteX0" fmla="*/ 9141148 w 9141148"/>
              <a:gd name="connsiteY0" fmla="*/ 0 h 2273959"/>
              <a:gd name="connsiteX1" fmla="*/ 8639222 w 9141148"/>
              <a:gd name="connsiteY1" fmla="*/ 22816 h 2273959"/>
              <a:gd name="connsiteX2" fmla="*/ 8266579 w 9141148"/>
              <a:gd name="connsiteY2" fmla="*/ 53237 h 2273959"/>
              <a:gd name="connsiteX3" fmla="*/ 8144900 w 9141148"/>
              <a:gd name="connsiteY3" fmla="*/ 68447 h 2273959"/>
              <a:gd name="connsiteX4" fmla="*/ 8144900 w 9141148"/>
              <a:gd name="connsiteY4" fmla="*/ 68447 h 2273959"/>
              <a:gd name="connsiteX5" fmla="*/ 7650578 w 9141148"/>
              <a:gd name="connsiteY5" fmla="*/ 98868 h 2273959"/>
              <a:gd name="connsiteX6" fmla="*/ 7163862 w 9141148"/>
              <a:gd name="connsiteY6" fmla="*/ 425892 h 2273959"/>
              <a:gd name="connsiteX7" fmla="*/ 6699960 w 9141148"/>
              <a:gd name="connsiteY7" fmla="*/ 707285 h 2273959"/>
              <a:gd name="connsiteX8" fmla="*/ 6334922 w 9141148"/>
              <a:gd name="connsiteY8" fmla="*/ 874600 h 2273959"/>
              <a:gd name="connsiteX9" fmla="*/ 6167613 w 9141148"/>
              <a:gd name="connsiteY9" fmla="*/ 882205 h 2273959"/>
              <a:gd name="connsiteX10" fmla="*/ 6000305 w 9141148"/>
              <a:gd name="connsiteY10" fmla="*/ 912626 h 2273959"/>
              <a:gd name="connsiteX11" fmla="*/ 5794971 w 9141148"/>
              <a:gd name="connsiteY11" fmla="*/ 1011494 h 2273959"/>
              <a:gd name="connsiteX12" fmla="*/ 5794971 w 9141148"/>
              <a:gd name="connsiteY12" fmla="*/ 1011494 h 2273959"/>
              <a:gd name="connsiteX13" fmla="*/ 5582032 w 9141148"/>
              <a:gd name="connsiteY13" fmla="*/ 1034309 h 2273959"/>
              <a:gd name="connsiteX14" fmla="*/ 5285439 w 9141148"/>
              <a:gd name="connsiteY14" fmla="*/ 1095151 h 2273959"/>
              <a:gd name="connsiteX15" fmla="*/ 5125736 w 9141148"/>
              <a:gd name="connsiteY15" fmla="*/ 1155993 h 2273959"/>
              <a:gd name="connsiteX16" fmla="*/ 4958427 w 9141148"/>
              <a:gd name="connsiteY16" fmla="*/ 1102756 h 2273959"/>
              <a:gd name="connsiteX17" fmla="*/ 4958427 w 9141148"/>
              <a:gd name="connsiteY17" fmla="*/ 1102756 h 2273959"/>
              <a:gd name="connsiteX18" fmla="*/ 4798723 w 9141148"/>
              <a:gd name="connsiteY18" fmla="*/ 1163598 h 2273959"/>
              <a:gd name="connsiteX19" fmla="*/ 4486920 w 9141148"/>
              <a:gd name="connsiteY19" fmla="*/ 1254860 h 2273959"/>
              <a:gd name="connsiteX20" fmla="*/ 4388056 w 9141148"/>
              <a:gd name="connsiteY20" fmla="*/ 1239650 h 2273959"/>
              <a:gd name="connsiteX21" fmla="*/ 4220747 w 9141148"/>
              <a:gd name="connsiteY21" fmla="*/ 1262466 h 2273959"/>
              <a:gd name="connsiteX22" fmla="*/ 4083858 w 9141148"/>
              <a:gd name="connsiteY22" fmla="*/ 1353728 h 2273959"/>
              <a:gd name="connsiteX23" fmla="*/ 3924154 w 9141148"/>
              <a:gd name="connsiteY23" fmla="*/ 1414570 h 2273959"/>
              <a:gd name="connsiteX24" fmla="*/ 3619956 w 9141148"/>
              <a:gd name="connsiteY24" fmla="*/ 1521043 h 2273959"/>
              <a:gd name="connsiteX25" fmla="*/ 3498277 w 9141148"/>
              <a:gd name="connsiteY25" fmla="*/ 1543858 h 2273959"/>
              <a:gd name="connsiteX26" fmla="*/ 3422227 w 9141148"/>
              <a:gd name="connsiteY26" fmla="*/ 1543858 h 2273959"/>
              <a:gd name="connsiteX27" fmla="*/ 3209288 w 9141148"/>
              <a:gd name="connsiteY27" fmla="*/ 1536253 h 2273959"/>
              <a:gd name="connsiteX28" fmla="*/ 2950720 w 9141148"/>
              <a:gd name="connsiteY28" fmla="*/ 1543858 h 2273959"/>
              <a:gd name="connsiteX29" fmla="*/ 2692152 w 9141148"/>
              <a:gd name="connsiteY29" fmla="*/ 1657937 h 2273959"/>
              <a:gd name="connsiteX30" fmla="*/ 2425979 w 9141148"/>
              <a:gd name="connsiteY30" fmla="*/ 1604700 h 2273959"/>
              <a:gd name="connsiteX31" fmla="*/ 2365139 w 9141148"/>
              <a:gd name="connsiteY31" fmla="*/ 1597095 h 2273959"/>
              <a:gd name="connsiteX32" fmla="*/ 2266275 w 9141148"/>
              <a:gd name="connsiteY32" fmla="*/ 1597095 h 2273959"/>
              <a:gd name="connsiteX33" fmla="*/ 2000102 w 9141148"/>
              <a:gd name="connsiteY33" fmla="*/ 1726384 h 2273959"/>
              <a:gd name="connsiteX34" fmla="*/ 1749138 w 9141148"/>
              <a:gd name="connsiteY34" fmla="*/ 1832857 h 2273959"/>
              <a:gd name="connsiteX35" fmla="*/ 1559015 w 9141148"/>
              <a:gd name="connsiteY35" fmla="*/ 1886093 h 2273959"/>
              <a:gd name="connsiteX36" fmla="*/ 1437335 w 9141148"/>
              <a:gd name="connsiteY36" fmla="*/ 1863277 h 2273959"/>
              <a:gd name="connsiteX37" fmla="*/ 1330866 w 9141148"/>
              <a:gd name="connsiteY37" fmla="*/ 1886093 h 2273959"/>
              <a:gd name="connsiteX38" fmla="*/ 1072298 w 9141148"/>
              <a:gd name="connsiteY38" fmla="*/ 2076223 h 2273959"/>
              <a:gd name="connsiteX39" fmla="*/ 935409 w 9141148"/>
              <a:gd name="connsiteY39" fmla="*/ 2045802 h 2273959"/>
              <a:gd name="connsiteX40" fmla="*/ 692051 w 9141148"/>
              <a:gd name="connsiteY40" fmla="*/ 2121855 h 2273959"/>
              <a:gd name="connsiteX41" fmla="*/ 547557 w 9141148"/>
              <a:gd name="connsiteY41" fmla="*/ 2068618 h 2273959"/>
              <a:gd name="connsiteX42" fmla="*/ 425877 w 9141148"/>
              <a:gd name="connsiteY42" fmla="*/ 2053408 h 2273959"/>
              <a:gd name="connsiteX43" fmla="*/ 311803 w 9141148"/>
              <a:gd name="connsiteY43" fmla="*/ 2061013 h 2273959"/>
              <a:gd name="connsiteX44" fmla="*/ 174914 w 9141148"/>
              <a:gd name="connsiteY44" fmla="*/ 2137065 h 2273959"/>
              <a:gd name="connsiteX45" fmla="*/ 76050 w 9141148"/>
              <a:gd name="connsiteY45" fmla="*/ 2220722 h 2273959"/>
              <a:gd name="connsiteX46" fmla="*/ 0 w 9141148"/>
              <a:gd name="connsiteY46" fmla="*/ 2273959 h 2273959"/>
              <a:gd name="connsiteX47" fmla="*/ 0 w 9141148"/>
              <a:gd name="connsiteY47" fmla="*/ 2273959 h 2273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141148" h="2273959">
                <a:moveTo>
                  <a:pt x="9141148" y="0"/>
                </a:moveTo>
                <a:lnTo>
                  <a:pt x="8639222" y="22816"/>
                </a:lnTo>
                <a:lnTo>
                  <a:pt x="8266579" y="53237"/>
                </a:lnTo>
                <a:lnTo>
                  <a:pt x="8144900" y="68447"/>
                </a:lnTo>
                <a:lnTo>
                  <a:pt x="8144900" y="68447"/>
                </a:lnTo>
                <a:lnTo>
                  <a:pt x="7650578" y="98868"/>
                </a:lnTo>
                <a:lnTo>
                  <a:pt x="7163862" y="425892"/>
                </a:lnTo>
                <a:lnTo>
                  <a:pt x="6699960" y="707285"/>
                </a:lnTo>
                <a:lnTo>
                  <a:pt x="6334922" y="874600"/>
                </a:lnTo>
                <a:lnTo>
                  <a:pt x="6167613" y="882205"/>
                </a:lnTo>
                <a:lnTo>
                  <a:pt x="6000305" y="912626"/>
                </a:lnTo>
                <a:lnTo>
                  <a:pt x="5794971" y="1011494"/>
                </a:lnTo>
                <a:lnTo>
                  <a:pt x="5794971" y="1011494"/>
                </a:lnTo>
                <a:lnTo>
                  <a:pt x="5582032" y="1034309"/>
                </a:lnTo>
                <a:lnTo>
                  <a:pt x="5285439" y="1095151"/>
                </a:lnTo>
                <a:lnTo>
                  <a:pt x="5125736" y="1155993"/>
                </a:lnTo>
                <a:lnTo>
                  <a:pt x="4958427" y="1102756"/>
                </a:lnTo>
                <a:lnTo>
                  <a:pt x="4958427" y="1102756"/>
                </a:lnTo>
                <a:lnTo>
                  <a:pt x="4798723" y="1163598"/>
                </a:lnTo>
                <a:lnTo>
                  <a:pt x="4486920" y="1254860"/>
                </a:lnTo>
                <a:lnTo>
                  <a:pt x="4388056" y="1239650"/>
                </a:lnTo>
                <a:lnTo>
                  <a:pt x="4220747" y="1262466"/>
                </a:lnTo>
                <a:lnTo>
                  <a:pt x="4083858" y="1353728"/>
                </a:lnTo>
                <a:lnTo>
                  <a:pt x="3924154" y="1414570"/>
                </a:lnTo>
                <a:lnTo>
                  <a:pt x="3619956" y="1521043"/>
                </a:lnTo>
                <a:lnTo>
                  <a:pt x="3498277" y="1543858"/>
                </a:lnTo>
                <a:lnTo>
                  <a:pt x="3422227" y="1543858"/>
                </a:lnTo>
                <a:lnTo>
                  <a:pt x="3209288" y="1536253"/>
                </a:lnTo>
                <a:lnTo>
                  <a:pt x="2950720" y="1543858"/>
                </a:lnTo>
                <a:lnTo>
                  <a:pt x="2692152" y="1657937"/>
                </a:lnTo>
                <a:lnTo>
                  <a:pt x="2425979" y="1604700"/>
                </a:lnTo>
                <a:lnTo>
                  <a:pt x="2365139" y="1597095"/>
                </a:lnTo>
                <a:lnTo>
                  <a:pt x="2266275" y="1597095"/>
                </a:lnTo>
                <a:lnTo>
                  <a:pt x="2000102" y="1726384"/>
                </a:lnTo>
                <a:lnTo>
                  <a:pt x="1749138" y="1832857"/>
                </a:lnTo>
                <a:lnTo>
                  <a:pt x="1559015" y="1886093"/>
                </a:lnTo>
                <a:lnTo>
                  <a:pt x="1437335" y="1863277"/>
                </a:lnTo>
                <a:lnTo>
                  <a:pt x="1330866" y="1886093"/>
                </a:lnTo>
                <a:lnTo>
                  <a:pt x="1072298" y="2076223"/>
                </a:lnTo>
                <a:lnTo>
                  <a:pt x="935409" y="2045802"/>
                </a:lnTo>
                <a:lnTo>
                  <a:pt x="692051" y="2121855"/>
                </a:lnTo>
                <a:lnTo>
                  <a:pt x="547557" y="2068618"/>
                </a:lnTo>
                <a:lnTo>
                  <a:pt x="425877" y="2053408"/>
                </a:lnTo>
                <a:lnTo>
                  <a:pt x="311803" y="2061013"/>
                </a:lnTo>
                <a:lnTo>
                  <a:pt x="174914" y="2137065"/>
                </a:lnTo>
                <a:lnTo>
                  <a:pt x="76050" y="2220722"/>
                </a:lnTo>
                <a:lnTo>
                  <a:pt x="0" y="2273959"/>
                </a:lnTo>
                <a:lnTo>
                  <a:pt x="0" y="2273959"/>
                </a:lnTo>
              </a:path>
            </a:pathLst>
          </a:custGeom>
          <a:ln w="76200" cmpd="sng">
            <a:solidFill>
              <a:srgbClr val="FF6600">
                <a:alpha val="66000"/>
              </a:srgbClr>
            </a:solidFill>
          </a:ln>
          <a:effectLst>
            <a:glow rad="228600">
              <a:schemeClr val="accent6">
                <a:satMod val="175000"/>
                <a:alpha val="40000"/>
              </a:schemeClr>
            </a:glow>
            <a:outerShdw blurRad="40000" dist="20000" dir="5400000" rotWithShape="0">
              <a:srgbClr val="000000">
                <a:alpha val="38000"/>
              </a:srgbClr>
            </a:outerShdw>
            <a:softEdge rad="12700"/>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0" name="Rectangle 9"/>
          <p:cNvSpPr/>
          <p:nvPr/>
        </p:nvSpPr>
        <p:spPr>
          <a:xfrm>
            <a:off x="9638222" y="4837332"/>
            <a:ext cx="1104940" cy="1507079"/>
          </a:xfrm>
          <a:prstGeom prst="rect">
            <a:avLst/>
          </a:prstGeom>
          <a:noFill/>
        </p:spPr>
        <p:txBody>
          <a:bodyPr wrap="none" lIns="91440" tIns="45720" rIns="91440" bIns="45720">
            <a:spAutoFit/>
          </a:bodyPr>
          <a:lstStyle/>
          <a:p>
            <a:pPr algn="ctr">
              <a:lnSpc>
                <a:spcPct val="110000"/>
              </a:lnSpc>
            </a:pPr>
            <a:r>
              <a:rPr lang="en-US" altLang="ja-JP" sz="2800" b="1" spc="200" dirty="0">
                <a:ln w="3175" cmpd="sng">
                  <a:solidFill>
                    <a:srgbClr val="FFFFFF"/>
                  </a:solidFill>
                </a:ln>
                <a:solidFill>
                  <a:schemeClr val="accent3">
                    <a:satMod val="200000"/>
                    <a:alpha val="50000"/>
                  </a:schemeClr>
                </a:solidFill>
                <a:effectLst>
                  <a:glow rad="228600">
                    <a:schemeClr val="accent2">
                      <a:satMod val="175000"/>
                      <a:alpha val="40000"/>
                    </a:schemeClr>
                  </a:glow>
                  <a:outerShdw blurRad="50800" dist="38100" dir="2700000" algn="tl" rotWithShape="0">
                    <a:prstClr val="black">
                      <a:alpha val="40000"/>
                    </a:prstClr>
                  </a:outerShdw>
                </a:effectLst>
              </a:rPr>
              <a:t>Wind</a:t>
            </a:r>
          </a:p>
          <a:p>
            <a:pPr algn="ctr">
              <a:lnSpc>
                <a:spcPct val="110000"/>
              </a:lnSpc>
            </a:pPr>
            <a:r>
              <a:rPr lang="en-US" altLang="ja-JP" sz="2800" b="1" spc="200" dirty="0">
                <a:ln w="3175" cmpd="sng">
                  <a:solidFill>
                    <a:srgbClr val="FFFFFF"/>
                  </a:solidFill>
                </a:ln>
                <a:solidFill>
                  <a:schemeClr val="accent3">
                    <a:satMod val="200000"/>
                    <a:alpha val="50000"/>
                  </a:schemeClr>
                </a:solidFill>
                <a:effectLst>
                  <a:glow rad="228600">
                    <a:schemeClr val="accent2">
                      <a:satMod val="175000"/>
                      <a:alpha val="40000"/>
                    </a:schemeClr>
                  </a:glow>
                  <a:outerShdw blurRad="50800" dist="38100" dir="2700000" algn="tl" rotWithShape="0">
                    <a:prstClr val="black">
                      <a:alpha val="40000"/>
                    </a:prstClr>
                  </a:outerShdw>
                </a:effectLst>
              </a:rPr>
              <a:t>Temp</a:t>
            </a:r>
          </a:p>
          <a:p>
            <a:pPr algn="ctr">
              <a:lnSpc>
                <a:spcPct val="110000"/>
              </a:lnSpc>
            </a:pPr>
            <a:r>
              <a:rPr lang="en-US" altLang="ja-JP" sz="2800" b="1" spc="200" dirty="0" smtClean="0">
                <a:ln w="3175" cmpd="sng">
                  <a:solidFill>
                    <a:srgbClr val="FFFFFF"/>
                  </a:solidFill>
                </a:ln>
                <a:solidFill>
                  <a:schemeClr val="accent3">
                    <a:satMod val="200000"/>
                    <a:alpha val="50000"/>
                  </a:schemeClr>
                </a:solidFill>
                <a:effectLst>
                  <a:glow rad="228600">
                    <a:schemeClr val="accent2">
                      <a:satMod val="175000"/>
                      <a:alpha val="40000"/>
                    </a:schemeClr>
                  </a:glow>
                  <a:outerShdw blurRad="50800" dist="38100" dir="2700000" algn="tl" rotWithShape="0">
                    <a:prstClr val="black">
                      <a:alpha val="40000"/>
                    </a:prstClr>
                  </a:outerShdw>
                </a:effectLst>
              </a:rPr>
              <a:t>Rh</a:t>
            </a:r>
            <a:endParaRPr lang="en-US" altLang="ja-JP" sz="2800" b="1" spc="200" dirty="0">
              <a:ln w="3175" cmpd="sng">
                <a:solidFill>
                  <a:srgbClr val="FFFFFF"/>
                </a:solidFill>
              </a:ln>
              <a:solidFill>
                <a:schemeClr val="accent3">
                  <a:satMod val="200000"/>
                  <a:alpha val="50000"/>
                </a:schemeClr>
              </a:solidFill>
              <a:effectLst>
                <a:glow rad="228600">
                  <a:schemeClr val="accent2">
                    <a:satMod val="175000"/>
                    <a:alpha val="40000"/>
                  </a:schemeClr>
                </a:glow>
                <a:outerShdw blurRad="50800" dist="38100" dir="2700000" algn="tl" rotWithShape="0">
                  <a:prstClr val="black">
                    <a:alpha val="40000"/>
                  </a:prstClr>
                </a:outerShdw>
              </a:effectLst>
            </a:endParaRPr>
          </a:p>
        </p:txBody>
      </p:sp>
      <p:sp>
        <p:nvSpPr>
          <p:cNvPr id="11" name="Down Arrow 10"/>
          <p:cNvSpPr/>
          <p:nvPr/>
        </p:nvSpPr>
        <p:spPr>
          <a:xfrm>
            <a:off x="10743122" y="4913531"/>
            <a:ext cx="381000" cy="381000"/>
          </a:xfrm>
          <a:prstGeom prst="downArrow">
            <a:avLst/>
          </a:prstGeom>
          <a:effectLst>
            <a:outerShdw blurRad="15875" dist="25400" dir="2700000" algn="tl" rotWithShape="0">
              <a:schemeClr val="bg1">
                <a:alpha val="40000"/>
              </a:scheme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2" name="Down Arrow 11"/>
          <p:cNvSpPr/>
          <p:nvPr/>
        </p:nvSpPr>
        <p:spPr>
          <a:xfrm>
            <a:off x="10743122" y="5370731"/>
            <a:ext cx="381000" cy="381000"/>
          </a:xfrm>
          <a:prstGeom prst="downArrow">
            <a:avLst/>
          </a:prstGeom>
          <a:effectLst>
            <a:outerShdw blurRad="15875" dist="25400" dir="2700000" algn="tl" rotWithShape="0">
              <a:schemeClr val="bg1">
                <a:alpha val="40000"/>
              </a:scheme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3" name="Down Arrow 12"/>
          <p:cNvSpPr/>
          <p:nvPr/>
        </p:nvSpPr>
        <p:spPr>
          <a:xfrm rot="10800000">
            <a:off x="10744200" y="5844146"/>
            <a:ext cx="381000" cy="381000"/>
          </a:xfrm>
          <a:prstGeom prst="downArrow">
            <a:avLst/>
          </a:prstGeom>
          <a:effectLst>
            <a:outerShdw blurRad="15875" dist="25400" dir="2700000" algn="tl" rotWithShape="0">
              <a:schemeClr val="bg1">
                <a:alpha val="40000"/>
              </a:scheme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14" name="Group 13"/>
          <p:cNvGrpSpPr/>
          <p:nvPr/>
        </p:nvGrpSpPr>
        <p:grpSpPr>
          <a:xfrm>
            <a:off x="-1066800" y="611137"/>
            <a:ext cx="12268200" cy="6134100"/>
            <a:chOff x="-1143000" y="0"/>
            <a:chExt cx="14097000" cy="6858000"/>
          </a:xfrm>
        </p:grpSpPr>
        <p:graphicFrame>
          <p:nvGraphicFramePr>
            <p:cNvPr id="15" name="Content Placeholder 3"/>
            <p:cNvGraphicFramePr>
              <a:graphicFrameLocks/>
            </p:cNvGraphicFramePr>
            <p:nvPr>
              <p:extLst>
                <p:ext uri="{D42A27DB-BD31-4B8C-83A1-F6EECF244321}">
                  <p14:modId xmlns:p14="http://schemas.microsoft.com/office/powerpoint/2010/main" val="819790392"/>
                </p:ext>
              </p:extLst>
            </p:nvPr>
          </p:nvGraphicFramePr>
          <p:xfrm>
            <a:off x="-1143000" y="0"/>
            <a:ext cx="14097000" cy="6858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6" name="TextBox 15"/>
            <p:cNvSpPr txBox="1"/>
            <p:nvPr/>
          </p:nvSpPr>
          <p:spPr>
            <a:xfrm>
              <a:off x="3193279" y="946758"/>
              <a:ext cx="1573824" cy="1204343"/>
            </a:xfrm>
            <a:prstGeom prst="rect">
              <a:avLst/>
            </a:prstGeom>
            <a:noFill/>
          </p:spPr>
          <p:txBody>
            <a:bodyPr wrap="square" rtlCol="0">
              <a:spAutoFit/>
            </a:bodyPr>
            <a:lstStyle/>
            <a:p>
              <a:pPr algn="ctr"/>
              <a:r>
                <a:rPr lang="en-US" sz="1600" b="1" dirty="0" smtClean="0">
                  <a:solidFill>
                    <a:srgbClr val="FFFF00"/>
                  </a:solidFill>
                  <a:effectLst>
                    <a:outerShdw blurRad="38100" dist="38100" dir="2700000" algn="tl">
                      <a:srgbClr val="000000">
                        <a:alpha val="43137"/>
                      </a:srgbClr>
                    </a:outerShdw>
                  </a:effectLst>
                </a:rPr>
                <a:t>Leverages</a:t>
              </a:r>
            </a:p>
            <a:p>
              <a:pPr algn="ctr"/>
              <a:r>
                <a:rPr lang="en-US" sz="1600" b="1" dirty="0" smtClean="0">
                  <a:solidFill>
                    <a:srgbClr val="FFFF00"/>
                  </a:solidFill>
                  <a:effectLst>
                    <a:outerShdw blurRad="38100" dist="38100" dir="2700000" algn="tl">
                      <a:srgbClr val="000000">
                        <a:alpha val="43137"/>
                      </a:srgbClr>
                    </a:outerShdw>
                  </a:effectLst>
                </a:rPr>
                <a:t>Proven Military Technology</a:t>
              </a:r>
              <a:endParaRPr lang="en-US" sz="1600" b="1" dirty="0">
                <a:solidFill>
                  <a:srgbClr val="FFFF00"/>
                </a:solidFill>
                <a:effectLst>
                  <a:outerShdw blurRad="38100" dist="38100" dir="2700000" algn="tl">
                    <a:srgbClr val="000000">
                      <a:alpha val="43137"/>
                    </a:srgbClr>
                  </a:outerShdw>
                </a:effectLst>
              </a:endParaRPr>
            </a:p>
          </p:txBody>
        </p:sp>
        <p:sp>
          <p:nvSpPr>
            <p:cNvPr id="17" name="TextBox 16"/>
            <p:cNvSpPr txBox="1"/>
            <p:nvPr/>
          </p:nvSpPr>
          <p:spPr>
            <a:xfrm>
              <a:off x="5098589" y="68277"/>
              <a:ext cx="1613823" cy="1479621"/>
            </a:xfrm>
            <a:prstGeom prst="rect">
              <a:avLst/>
            </a:prstGeom>
            <a:noFill/>
          </p:spPr>
          <p:txBody>
            <a:bodyPr wrap="square" rtlCol="0">
              <a:spAutoFit/>
            </a:bodyPr>
            <a:lstStyle/>
            <a:p>
              <a:pPr algn="ctr"/>
              <a:r>
                <a:rPr lang="en-US" sz="1600" b="1" dirty="0" smtClean="0">
                  <a:solidFill>
                    <a:srgbClr val="FFFF00"/>
                  </a:solidFill>
                  <a:effectLst>
                    <a:outerShdw blurRad="38100" dist="38100" dir="2700000" algn="tl">
                      <a:srgbClr val="000000">
                        <a:alpha val="43137"/>
                      </a:srgbClr>
                    </a:outerShdw>
                  </a:effectLst>
                </a:rPr>
                <a:t>Closes</a:t>
              </a:r>
            </a:p>
            <a:p>
              <a:pPr algn="ctr"/>
              <a:r>
                <a:rPr lang="en-US" sz="1600" b="1" dirty="0">
                  <a:solidFill>
                    <a:srgbClr val="FFFF00"/>
                  </a:solidFill>
                  <a:effectLst>
                    <a:outerShdw blurRad="38100" dist="38100" dir="2700000" algn="tl">
                      <a:srgbClr val="000000">
                        <a:alpha val="43137"/>
                      </a:srgbClr>
                    </a:outerShdw>
                  </a:effectLst>
                </a:rPr>
                <a:t>H</a:t>
              </a:r>
              <a:r>
                <a:rPr lang="en-US" sz="1600" b="1" dirty="0" smtClean="0">
                  <a:solidFill>
                    <a:srgbClr val="FFFF00"/>
                  </a:solidFill>
                  <a:effectLst>
                    <a:outerShdw blurRad="38100" dist="38100" dir="2700000" algn="tl">
                      <a:srgbClr val="000000">
                        <a:alpha val="43137"/>
                      </a:srgbClr>
                    </a:outerShdw>
                  </a:effectLst>
                </a:rPr>
                <a:t>istoric Gaps in Aerial Wildfire Support</a:t>
              </a:r>
              <a:endParaRPr lang="en-US" sz="1600" b="1" dirty="0">
                <a:solidFill>
                  <a:srgbClr val="FFFF00"/>
                </a:solidFill>
                <a:effectLst>
                  <a:outerShdw blurRad="38100" dist="38100" dir="2700000" algn="tl">
                    <a:srgbClr val="000000">
                      <a:alpha val="43137"/>
                    </a:srgbClr>
                  </a:outerShdw>
                </a:effectLst>
              </a:endParaRPr>
            </a:p>
          </p:txBody>
        </p:sp>
        <p:sp>
          <p:nvSpPr>
            <p:cNvPr id="18" name="TextBox 17"/>
            <p:cNvSpPr txBox="1"/>
            <p:nvPr/>
          </p:nvSpPr>
          <p:spPr>
            <a:xfrm>
              <a:off x="7010498" y="901618"/>
              <a:ext cx="1573824" cy="1200329"/>
            </a:xfrm>
            <a:prstGeom prst="rect">
              <a:avLst/>
            </a:prstGeom>
            <a:noFill/>
          </p:spPr>
          <p:txBody>
            <a:bodyPr wrap="square" rtlCol="0">
              <a:spAutoFit/>
            </a:bodyPr>
            <a:lstStyle/>
            <a:p>
              <a:pPr algn="ctr"/>
              <a:r>
                <a:rPr lang="en-US" sz="1600" b="1" dirty="0" smtClean="0">
                  <a:solidFill>
                    <a:srgbClr val="FFFF00"/>
                  </a:solidFill>
                  <a:effectLst>
                    <a:outerShdw blurRad="38100" dist="38100" dir="2700000" algn="tl">
                      <a:srgbClr val="000000">
                        <a:alpha val="43137"/>
                      </a:srgbClr>
                    </a:outerShdw>
                  </a:effectLst>
                </a:rPr>
                <a:t>Supports Aggressive Wildland Firefighting*</a:t>
              </a:r>
              <a:endParaRPr lang="en-US" sz="1600" b="1" dirty="0">
                <a:solidFill>
                  <a:srgbClr val="FFFF00"/>
                </a:solidFill>
                <a:effectLst>
                  <a:outerShdw blurRad="38100" dist="38100" dir="2700000" algn="tl">
                    <a:srgbClr val="000000">
                      <a:alpha val="43137"/>
                    </a:srgbClr>
                  </a:outerShdw>
                </a:effectLst>
              </a:endParaRPr>
            </a:p>
          </p:txBody>
        </p:sp>
        <p:sp>
          <p:nvSpPr>
            <p:cNvPr id="19" name="TextBox 18"/>
            <p:cNvSpPr txBox="1"/>
            <p:nvPr/>
          </p:nvSpPr>
          <p:spPr>
            <a:xfrm>
              <a:off x="5107571" y="5434378"/>
              <a:ext cx="1573824" cy="1204343"/>
            </a:xfrm>
            <a:prstGeom prst="rect">
              <a:avLst/>
            </a:prstGeom>
            <a:noFill/>
          </p:spPr>
          <p:txBody>
            <a:bodyPr wrap="square" rtlCol="0">
              <a:spAutoFit/>
            </a:bodyPr>
            <a:lstStyle/>
            <a:p>
              <a:pPr algn="ctr"/>
              <a:r>
                <a:rPr lang="en-US" sz="1600" b="1" dirty="0" smtClean="0">
                  <a:solidFill>
                    <a:srgbClr val="FFFF00"/>
                  </a:solidFill>
                  <a:effectLst>
                    <a:outerShdw blurRad="38100" dist="38100" dir="2700000" algn="tl">
                      <a:srgbClr val="000000">
                        <a:alpha val="43137"/>
                      </a:srgbClr>
                    </a:outerShdw>
                  </a:effectLst>
                </a:rPr>
                <a:t>Piloted Helicopter</a:t>
              </a:r>
            </a:p>
            <a:p>
              <a:pPr algn="ctr"/>
              <a:r>
                <a:rPr lang="en-US" sz="1600" b="1" dirty="0" smtClean="0">
                  <a:solidFill>
                    <a:srgbClr val="FFFF00"/>
                  </a:solidFill>
                  <a:effectLst>
                    <a:outerShdw blurRad="38100" dist="38100" dir="2700000" algn="tl">
                      <a:srgbClr val="000000">
                        <a:alpha val="43137"/>
                      </a:srgbClr>
                    </a:outerShdw>
                  </a:effectLst>
                </a:rPr>
                <a:t>Day Use Untouched</a:t>
              </a:r>
              <a:endParaRPr lang="en-US" sz="1600" b="1" dirty="0">
                <a:solidFill>
                  <a:srgbClr val="FFFF00"/>
                </a:solidFill>
                <a:effectLst>
                  <a:outerShdw blurRad="38100" dist="38100" dir="2700000" algn="tl">
                    <a:srgbClr val="000000">
                      <a:alpha val="43137"/>
                    </a:srgbClr>
                  </a:outerShdw>
                </a:effectLst>
              </a:endParaRPr>
            </a:p>
          </p:txBody>
        </p:sp>
        <p:sp>
          <p:nvSpPr>
            <p:cNvPr id="20" name="TextBox 19"/>
            <p:cNvSpPr txBox="1"/>
            <p:nvPr/>
          </p:nvSpPr>
          <p:spPr>
            <a:xfrm>
              <a:off x="7799273" y="2706777"/>
              <a:ext cx="1573824" cy="1477328"/>
            </a:xfrm>
            <a:prstGeom prst="rect">
              <a:avLst/>
            </a:prstGeom>
            <a:noFill/>
          </p:spPr>
          <p:txBody>
            <a:bodyPr wrap="square" rtlCol="0">
              <a:spAutoFit/>
            </a:bodyPr>
            <a:lstStyle/>
            <a:p>
              <a:pPr algn="ctr"/>
              <a:r>
                <a:rPr lang="en-US" sz="1600" b="1" dirty="0" smtClean="0">
                  <a:solidFill>
                    <a:srgbClr val="FFFF00"/>
                  </a:solidFill>
                  <a:effectLst>
                    <a:outerShdw blurRad="38100" dist="38100" dir="2700000" algn="tl">
                      <a:srgbClr val="000000">
                        <a:alpha val="43137"/>
                      </a:srgbClr>
                    </a:outerShdw>
                  </a:effectLst>
                </a:rPr>
                <a:t>Improved Contract Use, No Additional Contracts or Aircraft</a:t>
              </a:r>
              <a:endParaRPr lang="en-US" sz="1600" b="1" dirty="0">
                <a:solidFill>
                  <a:srgbClr val="FFFF00"/>
                </a:solidFill>
                <a:effectLst>
                  <a:outerShdw blurRad="38100" dist="38100" dir="2700000" algn="tl">
                    <a:srgbClr val="000000">
                      <a:alpha val="43137"/>
                    </a:srgbClr>
                  </a:outerShdw>
                </a:effectLst>
              </a:endParaRPr>
            </a:p>
          </p:txBody>
        </p:sp>
        <p:sp>
          <p:nvSpPr>
            <p:cNvPr id="21" name="TextBox 20"/>
            <p:cNvSpPr txBox="1"/>
            <p:nvPr/>
          </p:nvSpPr>
          <p:spPr>
            <a:xfrm>
              <a:off x="7012361" y="4680055"/>
              <a:ext cx="1573824" cy="1200329"/>
            </a:xfrm>
            <a:prstGeom prst="rect">
              <a:avLst/>
            </a:prstGeom>
            <a:noFill/>
          </p:spPr>
          <p:txBody>
            <a:bodyPr wrap="square" rtlCol="0">
              <a:spAutoFit/>
            </a:bodyPr>
            <a:lstStyle/>
            <a:p>
              <a:pPr algn="ctr"/>
              <a:r>
                <a:rPr lang="en-US" sz="1600" b="1" dirty="0" smtClean="0">
                  <a:solidFill>
                    <a:srgbClr val="FFFF00"/>
                  </a:solidFill>
                  <a:effectLst>
                    <a:outerShdw blurRad="38100" dist="38100" dir="2700000" algn="tl">
                      <a:srgbClr val="000000">
                        <a:alpha val="43137"/>
                      </a:srgbClr>
                    </a:outerShdw>
                  </a:effectLst>
                </a:rPr>
                <a:t>Contract Vendor Industry Benefits</a:t>
              </a:r>
              <a:endParaRPr lang="en-US" sz="1600" b="1" dirty="0">
                <a:solidFill>
                  <a:srgbClr val="FFFF00"/>
                </a:solidFill>
                <a:effectLst>
                  <a:outerShdw blurRad="38100" dist="38100" dir="2700000" algn="tl">
                    <a:srgbClr val="000000">
                      <a:alpha val="43137"/>
                    </a:srgbClr>
                  </a:outerShdw>
                </a:effectLst>
              </a:endParaRPr>
            </a:p>
          </p:txBody>
        </p:sp>
        <p:sp>
          <p:nvSpPr>
            <p:cNvPr id="23" name="TextBox 22"/>
            <p:cNvSpPr txBox="1"/>
            <p:nvPr/>
          </p:nvSpPr>
          <p:spPr>
            <a:xfrm>
              <a:off x="5081954" y="2923376"/>
              <a:ext cx="1656542" cy="1135524"/>
            </a:xfrm>
            <a:prstGeom prst="rect">
              <a:avLst/>
            </a:prstGeom>
            <a:noFill/>
          </p:spPr>
          <p:txBody>
            <a:bodyPr wrap="square" rtlCol="0">
              <a:spAutoFit/>
            </a:bodyPr>
            <a:lstStyle/>
            <a:p>
              <a:pPr algn="ctr"/>
              <a:r>
                <a:rPr lang="en-US" sz="2000" b="1" dirty="0" smtClean="0">
                  <a:solidFill>
                    <a:srgbClr val="FFFF00"/>
                  </a:solidFill>
                  <a:effectLst>
                    <a:outerShdw blurRad="38100" dist="38100" dir="2700000" algn="tl">
                      <a:srgbClr val="000000">
                        <a:alpha val="43137"/>
                      </a:srgbClr>
                    </a:outerShdw>
                  </a:effectLst>
                </a:rPr>
                <a:t>Optionally Piloted Helicopters</a:t>
              </a:r>
              <a:endParaRPr lang="en-US" sz="2000" b="1" dirty="0">
                <a:solidFill>
                  <a:srgbClr val="FFFF00"/>
                </a:solidFill>
                <a:effectLst>
                  <a:outerShdw blurRad="38100" dist="38100" dir="2700000" algn="tl">
                    <a:srgbClr val="000000">
                      <a:alpha val="43137"/>
                    </a:srgbClr>
                  </a:outerShdw>
                </a:effectLst>
              </a:endParaRPr>
            </a:p>
          </p:txBody>
        </p:sp>
        <p:sp>
          <p:nvSpPr>
            <p:cNvPr id="25" name="TextBox 24"/>
            <p:cNvSpPr txBox="1"/>
            <p:nvPr/>
          </p:nvSpPr>
          <p:spPr>
            <a:xfrm>
              <a:off x="2504777" y="2690336"/>
              <a:ext cx="1377004" cy="1477328"/>
            </a:xfrm>
            <a:prstGeom prst="rect">
              <a:avLst/>
            </a:prstGeom>
            <a:noFill/>
          </p:spPr>
          <p:txBody>
            <a:bodyPr wrap="square" rtlCol="0">
              <a:spAutoFit/>
            </a:bodyPr>
            <a:lstStyle/>
            <a:p>
              <a:pPr algn="ctr"/>
              <a:r>
                <a:rPr lang="en-US" sz="1600" b="1" u="sng" dirty="0" smtClean="0">
                  <a:solidFill>
                    <a:srgbClr val="FFFF00"/>
                  </a:solidFill>
                  <a:effectLst>
                    <a:outerShdw blurRad="38100" dist="38100" dir="2700000" algn="tl">
                      <a:srgbClr val="000000">
                        <a:alpha val="43137"/>
                      </a:srgbClr>
                    </a:outerShdw>
                  </a:effectLst>
                </a:rPr>
                <a:t>Safer</a:t>
              </a:r>
              <a:r>
                <a:rPr lang="en-US" sz="1600" b="1" dirty="0" smtClean="0">
                  <a:solidFill>
                    <a:srgbClr val="FFFF00"/>
                  </a:solidFill>
                  <a:effectLst>
                    <a:outerShdw blurRad="38100" dist="38100" dir="2700000" algn="tl">
                      <a:srgbClr val="000000">
                        <a:alpha val="43137"/>
                      </a:srgbClr>
                    </a:outerShdw>
                  </a:effectLst>
                </a:rPr>
                <a:t> &amp; More </a:t>
              </a:r>
              <a:r>
                <a:rPr lang="en-US" sz="1600" b="1" u="sng" dirty="0" smtClean="0">
                  <a:solidFill>
                    <a:srgbClr val="FFFF00"/>
                  </a:solidFill>
                  <a:effectLst>
                    <a:outerShdw blurRad="38100" dist="38100" dir="2700000" algn="tl">
                      <a:srgbClr val="000000">
                        <a:alpha val="43137"/>
                      </a:srgbClr>
                    </a:outerShdw>
                  </a:effectLst>
                </a:rPr>
                <a:t>Secure</a:t>
              </a:r>
              <a:r>
                <a:rPr lang="en-US" sz="1600" b="1" dirty="0" smtClean="0">
                  <a:solidFill>
                    <a:srgbClr val="FFFF00"/>
                  </a:solidFill>
                  <a:effectLst>
                    <a:outerShdw blurRad="38100" dist="38100" dir="2700000" algn="tl">
                      <a:srgbClr val="000000">
                        <a:alpha val="43137"/>
                      </a:srgbClr>
                    </a:outerShdw>
                  </a:effectLst>
                </a:rPr>
                <a:t> Than Small Drones</a:t>
              </a:r>
              <a:endParaRPr lang="en-US" sz="1600" b="1" dirty="0">
                <a:solidFill>
                  <a:srgbClr val="FFFF00"/>
                </a:solidFill>
                <a:effectLst>
                  <a:outerShdw blurRad="38100" dist="38100" dir="2700000" algn="tl">
                    <a:srgbClr val="000000">
                      <a:alpha val="43137"/>
                    </a:srgbClr>
                  </a:outerShdw>
                </a:effectLst>
              </a:endParaRPr>
            </a:p>
          </p:txBody>
        </p:sp>
        <p:sp>
          <p:nvSpPr>
            <p:cNvPr id="26" name="TextBox 25"/>
            <p:cNvSpPr txBox="1"/>
            <p:nvPr/>
          </p:nvSpPr>
          <p:spPr>
            <a:xfrm>
              <a:off x="3193279" y="4555098"/>
              <a:ext cx="1573824" cy="1477328"/>
            </a:xfrm>
            <a:prstGeom prst="rect">
              <a:avLst/>
            </a:prstGeom>
            <a:noFill/>
          </p:spPr>
          <p:txBody>
            <a:bodyPr wrap="square" rtlCol="0">
              <a:spAutoFit/>
            </a:bodyPr>
            <a:lstStyle/>
            <a:p>
              <a:pPr algn="ctr"/>
              <a:r>
                <a:rPr lang="en-US" sz="1600" b="1" dirty="0" smtClean="0">
                  <a:solidFill>
                    <a:srgbClr val="FFFF00"/>
                  </a:solidFill>
                  <a:effectLst>
                    <a:outerShdw blurRad="38100" dist="38100" dir="2700000" algn="tl">
                      <a:srgbClr val="000000">
                        <a:alpha val="43137"/>
                      </a:srgbClr>
                    </a:outerShdw>
                  </a:effectLst>
                </a:rPr>
                <a:t>Easily Repositioned in Conventional Mode</a:t>
              </a:r>
              <a:endParaRPr lang="en-US" sz="1600" b="1" dirty="0">
                <a:solidFill>
                  <a:srgbClr val="FFFF00"/>
                </a:solidFill>
                <a:effectLst>
                  <a:outerShdw blurRad="38100" dist="38100" dir="2700000" algn="tl">
                    <a:srgbClr val="000000">
                      <a:alpha val="43137"/>
                    </a:srgbClr>
                  </a:outerShdw>
                </a:effectLst>
              </a:endParaRPr>
            </a:p>
          </p:txBody>
        </p:sp>
      </p:grpSp>
      <p:sp>
        <p:nvSpPr>
          <p:cNvPr id="3" name="TextBox 2"/>
          <p:cNvSpPr txBox="1"/>
          <p:nvPr/>
        </p:nvSpPr>
        <p:spPr>
          <a:xfrm>
            <a:off x="1524000" y="729404"/>
            <a:ext cx="2895600" cy="369332"/>
          </a:xfrm>
          <a:prstGeom prst="rect">
            <a:avLst/>
          </a:prstGeom>
          <a:noFill/>
        </p:spPr>
        <p:txBody>
          <a:bodyPr wrap="square" rtlCol="0">
            <a:spAutoFit/>
          </a:bodyPr>
          <a:lstStyle/>
          <a:p>
            <a:r>
              <a:rPr lang="en-US" b="1" dirty="0" smtClean="0">
                <a:solidFill>
                  <a:srgbClr val="FF0000"/>
                </a:solidFill>
                <a:effectLst>
                  <a:glow rad="101600">
                    <a:srgbClr val="FFFF00">
                      <a:alpha val="60000"/>
                    </a:srgbClr>
                  </a:glow>
                </a:effectLst>
              </a:rPr>
              <a:t>Initial &amp; Extended Coverage</a:t>
            </a:r>
            <a:endParaRPr lang="en-US" b="1" dirty="0">
              <a:solidFill>
                <a:srgbClr val="FF0000"/>
              </a:solidFill>
              <a:effectLst>
                <a:glow rad="101600">
                  <a:srgbClr val="FFFF00">
                    <a:alpha val="60000"/>
                  </a:srgbClr>
                </a:glow>
              </a:effectLst>
            </a:endParaRPr>
          </a:p>
        </p:txBody>
      </p:sp>
      <p:sp>
        <p:nvSpPr>
          <p:cNvPr id="27" name="TextBox 26"/>
          <p:cNvSpPr txBox="1"/>
          <p:nvPr/>
        </p:nvSpPr>
        <p:spPr>
          <a:xfrm>
            <a:off x="5775556" y="724119"/>
            <a:ext cx="2047035" cy="369332"/>
          </a:xfrm>
          <a:prstGeom prst="rect">
            <a:avLst/>
          </a:prstGeom>
          <a:noFill/>
        </p:spPr>
        <p:txBody>
          <a:bodyPr wrap="none" rtlCol="0">
            <a:spAutoFit/>
          </a:bodyPr>
          <a:lstStyle/>
          <a:p>
            <a:r>
              <a:rPr lang="en-US" b="1" dirty="0">
                <a:solidFill>
                  <a:srgbClr val="FF0000"/>
                </a:solidFill>
                <a:effectLst>
                  <a:glow rad="101600">
                    <a:srgbClr val="FFFF00">
                      <a:alpha val="60000"/>
                    </a:srgbClr>
                  </a:glow>
                </a:effectLst>
              </a:rPr>
              <a:t>Outcome Measures</a:t>
            </a:r>
          </a:p>
        </p:txBody>
      </p:sp>
      <p:pic>
        <p:nvPicPr>
          <p:cNvPr id="6" name="Picture 5"/>
          <p:cNvPicPr>
            <a:picLocks noChangeAspect="1"/>
          </p:cNvPicPr>
          <p:nvPr/>
        </p:nvPicPr>
        <p:blipFill>
          <a:blip r:embed="rId10"/>
          <a:stretch>
            <a:fillRect/>
          </a:stretch>
        </p:blipFill>
        <p:spPr>
          <a:xfrm>
            <a:off x="8566428" y="691159"/>
            <a:ext cx="3181744" cy="3964937"/>
          </a:xfrm>
          <a:prstGeom prst="rect">
            <a:avLst/>
          </a:prstGeom>
          <a:scene3d>
            <a:camera prst="orthographicFront"/>
            <a:lightRig rig="threePt" dir="t"/>
          </a:scene3d>
          <a:sp3d>
            <a:bevelT/>
          </a:sp3d>
        </p:spPr>
      </p:pic>
      <p:sp>
        <p:nvSpPr>
          <p:cNvPr id="24" name="TextBox 23"/>
          <p:cNvSpPr txBox="1"/>
          <p:nvPr/>
        </p:nvSpPr>
        <p:spPr>
          <a:xfrm>
            <a:off x="7047822" y="4387820"/>
            <a:ext cx="1416734" cy="369332"/>
          </a:xfrm>
          <a:prstGeom prst="rect">
            <a:avLst/>
          </a:prstGeom>
          <a:noFill/>
        </p:spPr>
        <p:txBody>
          <a:bodyPr wrap="none" rtlCol="0">
            <a:spAutoFit/>
          </a:bodyPr>
          <a:lstStyle/>
          <a:p>
            <a:r>
              <a:rPr lang="en-US" b="1" dirty="0">
                <a:solidFill>
                  <a:srgbClr val="FF0000"/>
                </a:solidFill>
                <a:effectLst>
                  <a:glow rad="101600">
                    <a:srgbClr val="FFFF00">
                      <a:alpha val="60000"/>
                    </a:srgbClr>
                  </a:glow>
                </a:effectLst>
              </a:rPr>
              <a:t>Creates</a:t>
            </a:r>
            <a:r>
              <a:rPr lang="en-US" b="1" dirty="0" smtClean="0">
                <a:solidFill>
                  <a:srgbClr val="FF0000"/>
                </a:solidFill>
                <a:effectLst>
                  <a:glow rad="228600">
                    <a:schemeClr val="accent4">
                      <a:satMod val="175000"/>
                      <a:alpha val="40000"/>
                    </a:schemeClr>
                  </a:glow>
                </a:effectLst>
              </a:rPr>
              <a:t>  </a:t>
            </a:r>
            <a:r>
              <a:rPr lang="en-US" b="1" dirty="0">
                <a:solidFill>
                  <a:srgbClr val="FF0000"/>
                </a:solidFill>
                <a:effectLst>
                  <a:glow rad="101600">
                    <a:srgbClr val="FFFF00">
                      <a:alpha val="60000"/>
                    </a:srgbClr>
                  </a:glow>
                </a:effectLst>
              </a:rPr>
              <a:t>Jobs</a:t>
            </a:r>
          </a:p>
        </p:txBody>
      </p:sp>
      <p:sp>
        <p:nvSpPr>
          <p:cNvPr id="2" name="TextBox 1"/>
          <p:cNvSpPr txBox="1"/>
          <p:nvPr/>
        </p:nvSpPr>
        <p:spPr>
          <a:xfrm>
            <a:off x="6248400" y="6510967"/>
            <a:ext cx="5867400" cy="307777"/>
          </a:xfrm>
          <a:prstGeom prst="rect">
            <a:avLst/>
          </a:prstGeom>
          <a:noFill/>
        </p:spPr>
        <p:txBody>
          <a:bodyPr wrap="square" rtlCol="0">
            <a:spAutoFit/>
          </a:bodyPr>
          <a:lstStyle/>
          <a:p>
            <a:r>
              <a:rPr lang="en-US" sz="1400" dirty="0" smtClean="0">
                <a:solidFill>
                  <a:srgbClr val="FFFF00"/>
                </a:solidFill>
                <a:effectLst>
                  <a:outerShdw blurRad="38100" dist="38100" dir="2700000" algn="tl">
                    <a:srgbClr val="000000">
                      <a:alpha val="43137"/>
                    </a:srgbClr>
                  </a:outerShdw>
                </a:effectLst>
              </a:rPr>
              <a:t>*May 10, 2019 – CA announces Wildfire X-Prize competition. </a:t>
            </a:r>
            <a:endParaRPr lang="en-US" sz="1400"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526413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0668000" y="4038600"/>
            <a:ext cx="1524000" cy="2819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b="1" dirty="0" smtClean="0">
                <a:effectLst>
                  <a:outerShdw blurRad="38100" dist="38100" dir="2700000" algn="tl">
                    <a:srgbClr val="000000">
                      <a:alpha val="43137"/>
                    </a:srgbClr>
                  </a:outerShdw>
                </a:effectLst>
              </a:rPr>
              <a:t>Interior Management Considerations</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04800" y="1889125"/>
            <a:ext cx="11734800" cy="4832350"/>
          </a:xfrm>
        </p:spPr>
        <p:txBody>
          <a:bodyPr>
            <a:normAutofit lnSpcReduction="10000"/>
          </a:bodyPr>
          <a:lstStyle/>
          <a:p>
            <a:pPr marL="457200" lvl="0" indent="-457200">
              <a:lnSpc>
                <a:spcPct val="100000"/>
              </a:lnSpc>
              <a:spcBef>
                <a:spcPts val="1200"/>
              </a:spcBef>
              <a:spcAft>
                <a:spcPts val="1200"/>
              </a:spcAft>
              <a:buClr>
                <a:srgbClr val="FFFF00"/>
              </a:buClr>
              <a:buSzPct val="125000"/>
              <a:buFont typeface="Wingdings" panose="05000000000000000000" pitchFamily="2" charset="2"/>
              <a:buChar char="ü"/>
            </a:pPr>
            <a:r>
              <a:rPr lang="en-US" sz="2400" dirty="0" smtClean="0"/>
              <a:t>EO 13855 </a:t>
            </a:r>
            <a:r>
              <a:rPr lang="en-US" sz="2000" dirty="0"/>
              <a:t>(Sec. 4 </a:t>
            </a:r>
            <a:r>
              <a:rPr lang="en-US" sz="2000" dirty="0" smtClean="0"/>
              <a:t>– </a:t>
            </a:r>
            <a:r>
              <a:rPr lang="en-US" sz="2000" i="1" dirty="0" smtClean="0">
                <a:solidFill>
                  <a:srgbClr val="FFFF00"/>
                </a:solidFill>
              </a:rPr>
              <a:t>“max appropriate use of UAS”</a:t>
            </a:r>
            <a:r>
              <a:rPr lang="en-US" sz="2000" dirty="0" smtClean="0"/>
              <a:t>)</a:t>
            </a:r>
            <a:r>
              <a:rPr lang="en-US" sz="2000" i="1" dirty="0" smtClean="0">
                <a:solidFill>
                  <a:srgbClr val="FFFF00"/>
                </a:solidFill>
              </a:rPr>
              <a:t> </a:t>
            </a:r>
            <a:r>
              <a:rPr lang="en-US" sz="2400" dirty="0" smtClean="0"/>
              <a:t>&amp; </a:t>
            </a:r>
            <a:r>
              <a:rPr lang="en-US" sz="2400" dirty="0"/>
              <a:t>SO 3372 </a:t>
            </a:r>
            <a:r>
              <a:rPr lang="en-US" sz="2000" dirty="0"/>
              <a:t>(Sec 4, (2) b. </a:t>
            </a:r>
            <a:r>
              <a:rPr lang="en-US" sz="2000" dirty="0" smtClean="0"/>
              <a:t>iii</a:t>
            </a:r>
            <a:r>
              <a:rPr lang="en-US" sz="2000" dirty="0"/>
              <a:t>. – </a:t>
            </a:r>
            <a:r>
              <a:rPr lang="en-US" sz="2000" i="1" dirty="0">
                <a:solidFill>
                  <a:srgbClr val="FFFF00"/>
                </a:solidFill>
              </a:rPr>
              <a:t>“UAS to </a:t>
            </a:r>
            <a:r>
              <a:rPr lang="en-US" sz="2000" b="1" i="1" u="sng" dirty="0">
                <a:solidFill>
                  <a:srgbClr val="FFFF00"/>
                </a:solidFill>
              </a:rPr>
              <a:t>suppress</a:t>
            </a:r>
            <a:r>
              <a:rPr lang="en-US" sz="2000" i="1" dirty="0" smtClean="0">
                <a:solidFill>
                  <a:srgbClr val="FFFF00"/>
                </a:solidFill>
              </a:rPr>
              <a:t>”</a:t>
            </a:r>
            <a:r>
              <a:rPr lang="en-US" sz="2000" dirty="0" smtClean="0"/>
              <a:t>).</a:t>
            </a:r>
            <a:endParaRPr lang="en-US" sz="2000" dirty="0"/>
          </a:p>
          <a:p>
            <a:pPr marL="457200" lvl="0" indent="-457200">
              <a:lnSpc>
                <a:spcPct val="100000"/>
              </a:lnSpc>
              <a:spcBef>
                <a:spcPts val="1200"/>
              </a:spcBef>
              <a:spcAft>
                <a:spcPts val="1200"/>
              </a:spcAft>
              <a:buClr>
                <a:srgbClr val="FFFF00"/>
              </a:buClr>
              <a:buSzPct val="125000"/>
              <a:buFont typeface="Wingdings" panose="05000000000000000000" pitchFamily="2" charset="2"/>
              <a:buChar char="ü"/>
            </a:pPr>
            <a:r>
              <a:rPr lang="en-US" sz="2400" dirty="0"/>
              <a:t>John D. Dingell, Jr. Conservation, Management, and Recreation Act, SEC. 1114. Wildfire Technology Modernization - </a:t>
            </a:r>
            <a:r>
              <a:rPr lang="en-US" sz="2000" i="1" dirty="0">
                <a:solidFill>
                  <a:srgbClr val="FFFF00"/>
                </a:solidFill>
              </a:rPr>
              <a:t>“assess unmanned aircraft system technologies, </a:t>
            </a:r>
            <a:r>
              <a:rPr lang="en-US" sz="2000" b="1" i="1" u="sng" dirty="0">
                <a:solidFill>
                  <a:srgbClr val="FFFF00"/>
                </a:solidFill>
              </a:rPr>
              <a:t>including optionally piloted aircraft</a:t>
            </a:r>
            <a:r>
              <a:rPr lang="en-US" sz="2000" i="1" dirty="0">
                <a:solidFill>
                  <a:srgbClr val="FFFF00"/>
                </a:solidFill>
              </a:rPr>
              <a:t>, across the full range of wildland fire management operations in order to accelerate the deployment and integration of those technologies into the operations”</a:t>
            </a:r>
          </a:p>
          <a:p>
            <a:pPr marL="457200" lvl="0" indent="-457200">
              <a:lnSpc>
                <a:spcPct val="100000"/>
              </a:lnSpc>
              <a:spcBef>
                <a:spcPts val="1200"/>
              </a:spcBef>
              <a:spcAft>
                <a:spcPts val="1200"/>
              </a:spcAft>
              <a:buClr>
                <a:srgbClr val="FFFF00"/>
              </a:buClr>
              <a:buSzPct val="125000"/>
              <a:buFont typeface="Wingdings" panose="05000000000000000000" pitchFamily="2" charset="2"/>
              <a:buChar char="ü"/>
            </a:pPr>
            <a:r>
              <a:rPr lang="en-US" sz="2400" dirty="0"/>
              <a:t>Increased Taxpayer Value – leveraging </a:t>
            </a:r>
            <a:r>
              <a:rPr lang="en-US" sz="2400" b="1" i="1" dirty="0">
                <a:solidFill>
                  <a:srgbClr val="FFFF00"/>
                </a:solidFill>
                <a:effectLst>
                  <a:outerShdw blurRad="38100" dist="38100" dir="2700000" algn="tl">
                    <a:srgbClr val="000000">
                      <a:alpha val="43137"/>
                    </a:srgbClr>
                  </a:outerShdw>
                </a:effectLst>
              </a:rPr>
              <a:t>~$130M </a:t>
            </a:r>
            <a:r>
              <a:rPr lang="en-US" sz="2400" dirty="0"/>
              <a:t>DOD investment.</a:t>
            </a:r>
          </a:p>
          <a:p>
            <a:pPr marL="457200" lvl="0" indent="-457200">
              <a:lnSpc>
                <a:spcPct val="100000"/>
              </a:lnSpc>
              <a:spcBef>
                <a:spcPts val="1200"/>
              </a:spcBef>
              <a:spcAft>
                <a:spcPts val="1200"/>
              </a:spcAft>
              <a:buClr>
                <a:srgbClr val="FFFF00"/>
              </a:buClr>
              <a:buSzPct val="125000"/>
              <a:buFont typeface="Wingdings" panose="05000000000000000000" pitchFamily="2" charset="2"/>
              <a:buChar char="ü"/>
            </a:pPr>
            <a:r>
              <a:rPr lang="en-US" sz="2400" dirty="0"/>
              <a:t>Pro-Business, </a:t>
            </a:r>
            <a:r>
              <a:rPr lang="en-US" sz="2400" dirty="0" smtClean="0"/>
              <a:t>Pro-Technology. </a:t>
            </a:r>
            <a:endParaRPr lang="en-US" sz="2400" dirty="0"/>
          </a:p>
          <a:p>
            <a:pPr marL="457200" lvl="0" indent="-457200">
              <a:lnSpc>
                <a:spcPct val="100000"/>
              </a:lnSpc>
              <a:spcBef>
                <a:spcPts val="1200"/>
              </a:spcBef>
              <a:spcAft>
                <a:spcPts val="1200"/>
              </a:spcAft>
              <a:buClr>
                <a:srgbClr val="FFFF00"/>
              </a:buClr>
              <a:buSzPct val="125000"/>
              <a:buFont typeface="Wingdings" panose="05000000000000000000" pitchFamily="2" charset="2"/>
              <a:buChar char="ü"/>
            </a:pPr>
            <a:r>
              <a:rPr lang="en-US" sz="2400" dirty="0"/>
              <a:t>Aligns with Administration’s </a:t>
            </a:r>
            <a:r>
              <a:rPr lang="en-US" sz="2400" b="1" i="1" dirty="0" smtClean="0">
                <a:solidFill>
                  <a:srgbClr val="FFFF00"/>
                </a:solidFill>
              </a:rPr>
              <a:t>“Make It Great, </a:t>
            </a:r>
            <a:r>
              <a:rPr lang="en-US" sz="2400" b="1" i="1" u="sng" dirty="0" smtClean="0">
                <a:solidFill>
                  <a:srgbClr val="FFFF00"/>
                </a:solidFill>
              </a:rPr>
              <a:t>Not</a:t>
            </a:r>
            <a:r>
              <a:rPr lang="en-US" sz="2400" b="1" i="1" dirty="0" smtClean="0">
                <a:solidFill>
                  <a:srgbClr val="FFFF00"/>
                </a:solidFill>
              </a:rPr>
              <a:t> </a:t>
            </a:r>
            <a:r>
              <a:rPr lang="en-US" sz="2400" b="1" i="1" dirty="0">
                <a:solidFill>
                  <a:srgbClr val="FFFF00"/>
                </a:solidFill>
              </a:rPr>
              <a:t>the Way We’ve Always Done It”</a:t>
            </a:r>
            <a:r>
              <a:rPr lang="en-US" sz="2400" dirty="0">
                <a:solidFill>
                  <a:srgbClr val="FFFF00"/>
                </a:solidFill>
              </a:rPr>
              <a:t> </a:t>
            </a:r>
            <a:r>
              <a:rPr lang="en-US" sz="2400" dirty="0"/>
              <a:t>philosophy</a:t>
            </a:r>
            <a:r>
              <a:rPr lang="en-US" sz="2400" dirty="0" smtClean="0"/>
              <a:t>.  If </a:t>
            </a:r>
            <a:r>
              <a:rPr lang="en-US" sz="2400" b="1" dirty="0" smtClean="0">
                <a:solidFill>
                  <a:srgbClr val="FFFF00"/>
                </a:solidFill>
                <a:effectLst>
                  <a:outerShdw blurRad="38100" dist="38100" dir="2700000" algn="tl">
                    <a:srgbClr val="000000">
                      <a:alpha val="43137"/>
                    </a:srgbClr>
                  </a:outerShdw>
                </a:effectLst>
              </a:rPr>
              <a:t>3X</a:t>
            </a:r>
            <a:r>
              <a:rPr lang="en-US" sz="2400" dirty="0" smtClean="0"/>
              <a:t> coverage = only a </a:t>
            </a:r>
            <a:r>
              <a:rPr lang="en-US" sz="2400" b="1" dirty="0" smtClean="0">
                <a:solidFill>
                  <a:srgbClr val="FFFF00"/>
                </a:solidFill>
              </a:rPr>
              <a:t>10%</a:t>
            </a:r>
            <a:r>
              <a:rPr lang="en-US" sz="2400" dirty="0" smtClean="0"/>
              <a:t> reduction, then </a:t>
            </a:r>
            <a:r>
              <a:rPr lang="en-US" sz="2400" b="1" u="sng" dirty="0" smtClean="0">
                <a:solidFill>
                  <a:srgbClr val="FFFF00"/>
                </a:solidFill>
                <a:effectLst>
                  <a:outerShdw blurRad="38100" dist="38100" dir="2700000" algn="tl">
                    <a:srgbClr val="000000">
                      <a:alpha val="43137"/>
                    </a:srgbClr>
                  </a:outerShdw>
                </a:effectLst>
              </a:rPr>
              <a:t>$300M</a:t>
            </a:r>
            <a:r>
              <a:rPr lang="en-US" sz="2400" b="1" dirty="0" smtClean="0">
                <a:solidFill>
                  <a:srgbClr val="FFFF00"/>
                </a:solidFill>
                <a:effectLst>
                  <a:outerShdw blurRad="38100" dist="38100" dir="2700000" algn="tl">
                    <a:srgbClr val="000000">
                      <a:alpha val="43137"/>
                    </a:srgbClr>
                  </a:outerShdw>
                </a:effectLst>
              </a:rPr>
              <a:t> </a:t>
            </a:r>
            <a:r>
              <a:rPr lang="en-US" sz="2400" dirty="0" smtClean="0"/>
              <a:t>&amp; </a:t>
            </a:r>
            <a:r>
              <a:rPr lang="en-US" sz="2400" b="1" u="sng" dirty="0" smtClean="0">
                <a:solidFill>
                  <a:srgbClr val="FFFF00"/>
                </a:solidFill>
                <a:effectLst>
                  <a:outerShdw blurRad="38100" dist="38100" dir="2700000" algn="tl">
                    <a:srgbClr val="000000">
                      <a:alpha val="43137"/>
                    </a:srgbClr>
                  </a:outerShdw>
                </a:effectLst>
              </a:rPr>
              <a:t>900K</a:t>
            </a:r>
            <a:r>
              <a:rPr lang="en-US" sz="2400" dirty="0" smtClean="0"/>
              <a:t> acres saved </a:t>
            </a:r>
            <a:r>
              <a:rPr lang="en-US" sz="2400" b="1" u="sng" dirty="0" smtClean="0">
                <a:solidFill>
                  <a:srgbClr val="FFFF00"/>
                </a:solidFill>
                <a:effectLst>
                  <a:outerShdw blurRad="38100" dist="38100" dir="2700000" algn="tl">
                    <a:srgbClr val="000000">
                      <a:alpha val="43137"/>
                    </a:srgbClr>
                  </a:outerShdw>
                </a:effectLst>
              </a:rPr>
              <a:t>ANNUALLY</a:t>
            </a:r>
            <a:r>
              <a:rPr lang="en-US" sz="2400" dirty="0" smtClean="0"/>
              <a:t>.</a:t>
            </a:r>
            <a:endParaRPr lang="en-US" sz="2400" dirty="0"/>
          </a:p>
          <a:p>
            <a:pPr>
              <a:buFont typeface="Wingdings" panose="05000000000000000000" pitchFamily="2" charset="2"/>
              <a:buChar char="ü"/>
            </a:pPr>
            <a:endParaRPr lang="en-US" sz="2400" dirty="0"/>
          </a:p>
        </p:txBody>
      </p:sp>
      <p:sp>
        <p:nvSpPr>
          <p:cNvPr id="4" name="Slide Number Placeholder 3"/>
          <p:cNvSpPr>
            <a:spLocks noGrp="1"/>
          </p:cNvSpPr>
          <p:nvPr>
            <p:ph type="sldNum" sz="quarter" idx="12"/>
          </p:nvPr>
        </p:nvSpPr>
        <p:spPr/>
        <p:txBody>
          <a:bodyPr/>
          <a:lstStyle/>
          <a:p>
            <a:fld id="{62DD0E4E-505F-4C0D-A708-697B708F77C2}" type="slidenum">
              <a:rPr lang="en-US" smtClean="0"/>
              <a:t>8</a:t>
            </a:fld>
            <a:endParaRPr lang="en-US" dirty="0"/>
          </a:p>
        </p:txBody>
      </p:sp>
      <p:pic>
        <p:nvPicPr>
          <p:cNvPr id="10" name="Picture 9" descr="United States Department of the Interior - Wikipedi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29800" y="216927"/>
            <a:ext cx="1626025" cy="1619250"/>
          </a:xfrm>
          <a:prstGeom prst="rect">
            <a:avLst/>
          </a:prstGeom>
        </p:spPr>
      </p:pic>
      <p:grpSp>
        <p:nvGrpSpPr>
          <p:cNvPr id="11" name="Group 10"/>
          <p:cNvGrpSpPr/>
          <p:nvPr/>
        </p:nvGrpSpPr>
        <p:grpSpPr>
          <a:xfrm>
            <a:off x="4669277" y="4191000"/>
            <a:ext cx="6293795" cy="1069867"/>
            <a:chOff x="4669277" y="4239753"/>
            <a:chExt cx="6293795" cy="1069867"/>
          </a:xfrm>
        </p:grpSpPr>
        <p:pic>
          <p:nvPicPr>
            <p:cNvPr id="5" name="Picture 4" descr="Boeing Logo vector by WindyThePlaneh on DeviantArt"/>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a:off x="6412149" y="4705206"/>
              <a:ext cx="1524000" cy="354888"/>
            </a:xfrm>
            <a:prstGeom prst="rect">
              <a:avLst/>
            </a:prstGeom>
          </p:spPr>
        </p:pic>
        <p:pic>
          <p:nvPicPr>
            <p:cNvPr id="7" name="Picture 6" descr="Kaman Aerospace Corporation - Wikipedia"/>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69277" y="4661861"/>
              <a:ext cx="1447800" cy="441579"/>
            </a:xfrm>
            <a:prstGeom prst="rect">
              <a:avLst/>
            </a:prstGeom>
          </p:spPr>
        </p:pic>
        <p:pic>
          <p:nvPicPr>
            <p:cNvPr id="8" name="Picture 7" descr="File:Sikorsky Aircraft Logo.png - Wikimedia Commons"/>
            <p:cNvPicPr>
              <a:picLocks noChangeAspect="1"/>
            </p:cNvPicPr>
            <p:nvPr/>
          </p:nvPicPr>
          <p:blipFill>
            <a:blip r:embed="rId6">
              <a:lum bright="70000" contrast="-70000"/>
              <a:extLst>
                <a:ext uri="{28A0092B-C50C-407E-A947-70E740481C1C}">
                  <a14:useLocalDpi xmlns:a14="http://schemas.microsoft.com/office/drawing/2010/main" val="0"/>
                </a:ext>
              </a:extLst>
            </a:blip>
            <a:stretch>
              <a:fillRect/>
            </a:stretch>
          </p:blipFill>
          <p:spPr>
            <a:xfrm>
              <a:off x="8229600" y="4239753"/>
              <a:ext cx="2733472" cy="1013852"/>
            </a:xfrm>
            <a:prstGeom prst="rect">
              <a:avLst/>
            </a:prstGeom>
          </p:spPr>
        </p:pic>
        <p:pic>
          <p:nvPicPr>
            <p:cNvPr id="6" name="Picture 5" descr="File:CHI Logo With Name.png - Wikipedi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52618" y="5038432"/>
              <a:ext cx="1183531" cy="271188"/>
            </a:xfrm>
            <a:prstGeom prst="rect">
              <a:avLst/>
            </a:prstGeom>
          </p:spPr>
        </p:pic>
      </p:grpSp>
    </p:spTree>
    <p:extLst>
      <p:ext uri="{BB962C8B-B14F-4D97-AF65-F5344CB8AC3E}">
        <p14:creationId xmlns:p14="http://schemas.microsoft.com/office/powerpoint/2010/main" val="333984914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File:Ashcroft Reserve wildfire - Look Lake, BC.jpg ..."/>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l="15089" t="-4275" b="36346"/>
          <a:stretch/>
        </p:blipFill>
        <p:spPr>
          <a:xfrm>
            <a:off x="0" y="-457200"/>
            <a:ext cx="12192000" cy="7315200"/>
          </a:xfrm>
          <a:prstGeom prst="rect">
            <a:avLst/>
          </a:prstGeom>
        </p:spPr>
      </p:pic>
      <p:sp>
        <p:nvSpPr>
          <p:cNvPr id="17" name="Title 16"/>
          <p:cNvSpPr>
            <a:spLocks noGrp="1"/>
          </p:cNvSpPr>
          <p:nvPr>
            <p:ph type="title"/>
          </p:nvPr>
        </p:nvSpPr>
        <p:spPr/>
        <p:txBody>
          <a:bodyPr>
            <a:noAutofit/>
          </a:bodyPr>
          <a:lstStyle/>
          <a:p>
            <a:pPr algn="ctr"/>
            <a:r>
              <a:rPr lang="en-US" sz="5400" b="1" dirty="0"/>
              <a:t>Conclusions </a:t>
            </a:r>
          </a:p>
        </p:txBody>
      </p:sp>
      <p:sp>
        <p:nvSpPr>
          <p:cNvPr id="18" name="Content Placeholder 17"/>
          <p:cNvSpPr>
            <a:spLocks noGrp="1"/>
          </p:cNvSpPr>
          <p:nvPr>
            <p:ph idx="1"/>
          </p:nvPr>
        </p:nvSpPr>
        <p:spPr>
          <a:xfrm>
            <a:off x="385458" y="1698565"/>
            <a:ext cx="11277600" cy="4351338"/>
          </a:xfrm>
        </p:spPr>
        <p:txBody>
          <a:bodyPr>
            <a:normAutofit/>
          </a:bodyPr>
          <a:lstStyle/>
          <a:p>
            <a:pPr marL="514350" indent="-514350">
              <a:lnSpc>
                <a:spcPct val="120000"/>
              </a:lnSpc>
              <a:buFont typeface="+mj-lt"/>
              <a:buAutoNum type="arabicPeriod"/>
            </a:pPr>
            <a:r>
              <a:rPr lang="en-US" sz="3200" dirty="0" smtClean="0">
                <a:effectLst>
                  <a:outerShdw blurRad="38100" dist="38100" dir="2700000" algn="tl">
                    <a:srgbClr val="000000">
                      <a:alpha val="43137"/>
                    </a:srgbClr>
                  </a:outerShdw>
                </a:effectLst>
              </a:rPr>
              <a:t>Actively reducing wildfire risk, while fighting it </a:t>
            </a:r>
            <a:r>
              <a:rPr lang="en-US" sz="3200" i="1" dirty="0" smtClean="0">
                <a:solidFill>
                  <a:srgbClr val="FFFF00"/>
                </a:solidFill>
                <a:effectLst>
                  <a:outerShdw blurRad="38100" dist="38100" dir="2700000" algn="tl">
                    <a:srgbClr val="000000">
                      <a:alpha val="43137"/>
                    </a:srgbClr>
                  </a:outerShdw>
                </a:effectLst>
              </a:rPr>
              <a:t>“as we’ve always done it” </a:t>
            </a:r>
            <a:r>
              <a:rPr lang="en-US" sz="3200" dirty="0" smtClean="0">
                <a:effectLst>
                  <a:outerShdw blurRad="38100" dist="38100" dir="2700000" algn="tl">
                    <a:srgbClr val="000000">
                      <a:alpha val="43137"/>
                    </a:srgbClr>
                  </a:outerShdw>
                </a:effectLst>
              </a:rPr>
              <a:t>is only 1/2 a strategy.</a:t>
            </a:r>
          </a:p>
          <a:p>
            <a:pPr marL="514350" indent="-514350">
              <a:lnSpc>
                <a:spcPct val="120000"/>
              </a:lnSpc>
              <a:buFont typeface="+mj-lt"/>
              <a:buAutoNum type="arabicPeriod"/>
            </a:pPr>
            <a:r>
              <a:rPr lang="en-US" sz="3200" dirty="0" smtClean="0">
                <a:solidFill>
                  <a:srgbClr val="FFFF00"/>
                </a:solidFill>
                <a:effectLst>
                  <a:outerShdw blurRad="38100" dist="38100" dir="2700000" algn="tl">
                    <a:srgbClr val="000000">
                      <a:alpha val="43137"/>
                    </a:srgbClr>
                  </a:outerShdw>
                </a:effectLst>
              </a:rPr>
              <a:t>89 years </a:t>
            </a:r>
            <a:r>
              <a:rPr lang="en-US" sz="3200" dirty="0" smtClean="0">
                <a:effectLst>
                  <a:outerShdw blurRad="38100" dist="38100" dir="2700000" algn="tl">
                    <a:srgbClr val="000000">
                      <a:alpha val="43137"/>
                    </a:srgbClr>
                  </a:outerShdw>
                </a:effectLst>
              </a:rPr>
              <a:t>and </a:t>
            </a:r>
            <a:r>
              <a:rPr lang="en-US" sz="3200" dirty="0" smtClean="0">
                <a:solidFill>
                  <a:srgbClr val="FFFF00"/>
                </a:solidFill>
                <a:effectLst>
                  <a:outerShdw blurRad="38100" dist="38100" dir="2700000" algn="tl">
                    <a:srgbClr val="000000">
                      <a:alpha val="43137"/>
                    </a:srgbClr>
                  </a:outerShdw>
                </a:effectLst>
              </a:rPr>
              <a:t>billions</a:t>
            </a:r>
            <a:r>
              <a:rPr lang="en-US" sz="3200" dirty="0" smtClean="0">
                <a:effectLst>
                  <a:outerShdw blurRad="38100" dist="38100" dir="2700000" algn="tl">
                    <a:srgbClr val="000000">
                      <a:alpha val="43137"/>
                    </a:srgbClr>
                  </a:outerShdw>
                </a:effectLst>
              </a:rPr>
              <a:t> spent on aerial suppression with </a:t>
            </a:r>
            <a:r>
              <a:rPr lang="en-US" sz="3200" u="sng" dirty="0" smtClean="0">
                <a:solidFill>
                  <a:srgbClr val="FFFF00"/>
                </a:solidFill>
                <a:effectLst>
                  <a:outerShdw blurRad="38100" dist="38100" dir="2700000" algn="tl">
                    <a:srgbClr val="000000">
                      <a:alpha val="43137"/>
                    </a:srgbClr>
                  </a:outerShdw>
                </a:effectLst>
              </a:rPr>
              <a:t>NO</a:t>
            </a:r>
            <a:r>
              <a:rPr lang="en-US" sz="3200" dirty="0" smtClean="0">
                <a:effectLst>
                  <a:outerShdw blurRad="38100" dist="38100" dir="2700000" algn="tl">
                    <a:srgbClr val="000000">
                      <a:alpha val="43137"/>
                    </a:srgbClr>
                  </a:outerShdw>
                </a:effectLst>
              </a:rPr>
              <a:t> </a:t>
            </a:r>
            <a:r>
              <a:rPr lang="en-US" sz="3200" dirty="0" smtClean="0">
                <a:solidFill>
                  <a:srgbClr val="FFFF00"/>
                </a:solidFill>
                <a:effectLst>
                  <a:outerShdw blurRad="38100" dist="38100" dir="2700000" algn="tl">
                    <a:srgbClr val="000000">
                      <a:alpha val="43137"/>
                    </a:srgbClr>
                  </a:outerShdw>
                </a:effectLst>
              </a:rPr>
              <a:t>outcome</a:t>
            </a:r>
            <a:r>
              <a:rPr lang="en-US" sz="3200" dirty="0" smtClean="0">
                <a:effectLst>
                  <a:outerShdw blurRad="38100" dist="38100" dir="2700000" algn="tl">
                    <a:srgbClr val="000000">
                      <a:alpha val="43137"/>
                    </a:srgbClr>
                  </a:outerShdw>
                </a:effectLst>
              </a:rPr>
              <a:t> effectiveness </a:t>
            </a:r>
            <a:r>
              <a:rPr lang="en-US" sz="3200" dirty="0" smtClean="0">
                <a:solidFill>
                  <a:srgbClr val="FFFF00"/>
                </a:solidFill>
                <a:effectLst>
                  <a:outerShdw blurRad="38100" dist="38100" dir="2700000" algn="tl">
                    <a:srgbClr val="000000">
                      <a:alpha val="43137"/>
                    </a:srgbClr>
                  </a:outerShdw>
                </a:effectLst>
              </a:rPr>
              <a:t>measures</a:t>
            </a:r>
            <a:r>
              <a:rPr lang="en-US" sz="3200" dirty="0" smtClean="0">
                <a:effectLst>
                  <a:outerShdw blurRad="38100" dist="38100" dir="2700000" algn="tl">
                    <a:srgbClr val="000000">
                      <a:alpha val="43137"/>
                    </a:srgbClr>
                  </a:outerShdw>
                </a:effectLst>
              </a:rPr>
              <a:t> is </a:t>
            </a:r>
            <a:r>
              <a:rPr lang="en-US" sz="3200" dirty="0" smtClean="0">
                <a:solidFill>
                  <a:srgbClr val="FFFF00"/>
                </a:solidFill>
                <a:effectLst>
                  <a:outerShdw blurRad="38100" dist="38100" dir="2700000" algn="tl">
                    <a:srgbClr val="000000">
                      <a:alpha val="43137"/>
                    </a:srgbClr>
                  </a:outerShdw>
                </a:effectLst>
              </a:rPr>
              <a:t>unconscionable</a:t>
            </a:r>
            <a:r>
              <a:rPr lang="en-US" sz="3200" dirty="0" smtClean="0">
                <a:effectLst>
                  <a:outerShdw blurRad="38100" dist="38100" dir="2700000" algn="tl">
                    <a:srgbClr val="000000">
                      <a:alpha val="43137"/>
                    </a:srgbClr>
                  </a:outerShdw>
                </a:effectLst>
              </a:rPr>
              <a:t> to continue.</a:t>
            </a:r>
          </a:p>
          <a:p>
            <a:pPr marL="514350" indent="-514350">
              <a:lnSpc>
                <a:spcPct val="120000"/>
              </a:lnSpc>
              <a:buFont typeface="+mj-lt"/>
              <a:buAutoNum type="arabicPeriod"/>
            </a:pPr>
            <a:r>
              <a:rPr lang="en-US" sz="3200" dirty="0" smtClean="0">
                <a:effectLst>
                  <a:outerShdw blurRad="38100" dist="38100" dir="2700000" algn="tl">
                    <a:srgbClr val="000000">
                      <a:alpha val="43137"/>
                    </a:srgbClr>
                  </a:outerShdw>
                </a:effectLst>
              </a:rPr>
              <a:t>OPH has </a:t>
            </a:r>
            <a:r>
              <a:rPr lang="en-US" sz="3200" b="1" dirty="0" smtClean="0">
                <a:solidFill>
                  <a:srgbClr val="FFFF00"/>
                </a:solidFill>
                <a:effectLst>
                  <a:outerShdw blurRad="38100" dist="38100" dir="2700000" algn="tl">
                    <a:srgbClr val="000000">
                      <a:alpha val="43137"/>
                    </a:srgbClr>
                  </a:outerShdw>
                </a:effectLst>
              </a:rPr>
              <a:t>demonstrated</a:t>
            </a:r>
            <a:r>
              <a:rPr lang="en-US" sz="3200" dirty="0" smtClean="0">
                <a:effectLst>
                  <a:outerShdw blurRad="38100" dist="38100" dir="2700000" algn="tl">
                    <a:srgbClr val="000000">
                      <a:alpha val="43137"/>
                    </a:srgbClr>
                  </a:outerShdw>
                </a:effectLst>
              </a:rPr>
              <a:t> the potential to address.</a:t>
            </a:r>
            <a:endParaRPr lang="en-US" sz="3200" dirty="0">
              <a:effectLst>
                <a:outerShdw blurRad="38100" dist="38100" dir="2700000" algn="tl">
                  <a:srgbClr val="000000">
                    <a:alpha val="43137"/>
                  </a:srgbClr>
                </a:outerShdw>
              </a:effectLst>
            </a:endParaRPr>
          </a:p>
        </p:txBody>
      </p:sp>
      <p:sp>
        <p:nvSpPr>
          <p:cNvPr id="20" name="Slide Number Placeholder 19"/>
          <p:cNvSpPr>
            <a:spLocks noGrp="1"/>
          </p:cNvSpPr>
          <p:nvPr>
            <p:ph type="sldNum" sz="quarter" idx="12"/>
          </p:nvPr>
        </p:nvSpPr>
        <p:spPr/>
        <p:txBody>
          <a:bodyPr/>
          <a:lstStyle/>
          <a:p>
            <a:fld id="{62DD0E4E-505F-4C0D-A708-697B708F77C2}" type="slidenum">
              <a:rPr lang="en-US" smtClean="0"/>
              <a:t>9</a:t>
            </a:fld>
            <a:endParaRPr lang="en-US" dirty="0"/>
          </a:p>
        </p:txBody>
      </p:sp>
      <p:sp>
        <p:nvSpPr>
          <p:cNvPr id="8" name="Title 16"/>
          <p:cNvSpPr txBox="1">
            <a:spLocks/>
          </p:cNvSpPr>
          <p:nvPr/>
        </p:nvSpPr>
        <p:spPr>
          <a:xfrm>
            <a:off x="594198" y="409237"/>
            <a:ext cx="37719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effectLst>
                  <a:outerShdw blurRad="38100" dist="38100" dir="2700000" algn="tl">
                    <a:srgbClr val="000000">
                      <a:alpha val="43137"/>
                    </a:srgbClr>
                  </a:outerShdw>
                </a:effectLst>
                <a:latin typeface="+mj-lt"/>
                <a:ea typeface="+mj-ea"/>
                <a:cs typeface="+mj-cs"/>
              </a:defRPr>
            </a:lvl1pPr>
          </a:lstStyle>
          <a:p>
            <a:pPr algn="ctr"/>
            <a:endParaRPr lang="en-US" dirty="0"/>
          </a:p>
        </p:txBody>
      </p:sp>
      <p:sp>
        <p:nvSpPr>
          <p:cNvPr id="2" name="TextBox 1"/>
          <p:cNvSpPr txBox="1"/>
          <p:nvPr/>
        </p:nvSpPr>
        <p:spPr>
          <a:xfrm>
            <a:off x="385458" y="6049903"/>
            <a:ext cx="11421084" cy="400110"/>
          </a:xfrm>
          <a:prstGeom prst="rect">
            <a:avLst/>
          </a:prstGeom>
          <a:solidFill>
            <a:schemeClr val="bg1"/>
          </a:solidFill>
          <a:ln>
            <a:noFill/>
          </a:ln>
          <a:effectLst>
            <a:softEdge rad="63500"/>
          </a:effectLst>
        </p:spPr>
        <p:txBody>
          <a:bodyPr wrap="square" rtlCol="0">
            <a:spAutoFit/>
          </a:bodyPr>
          <a:lstStyle/>
          <a:p>
            <a:r>
              <a:rPr lang="en-US" sz="2000" dirty="0" smtClean="0">
                <a:solidFill>
                  <a:srgbClr val="FFFF00"/>
                </a:solidFill>
                <a:effectLst>
                  <a:outerShdw blurRad="38100" dist="38100" dir="2700000" algn="tl">
                    <a:srgbClr val="000000">
                      <a:alpha val="43137"/>
                    </a:srgbClr>
                  </a:outerShdw>
                </a:effectLst>
              </a:rPr>
              <a:t>VLAT &amp; UAS Call-When-Needed contract lessons: </a:t>
            </a:r>
            <a:r>
              <a:rPr lang="en-US" sz="2000" i="1" u="sng" dirty="0" smtClean="0">
                <a:solidFill>
                  <a:srgbClr val="FFFF00"/>
                </a:solidFill>
                <a:effectLst>
                  <a:outerShdw blurRad="38100" dist="38100" dir="2700000" algn="tl">
                    <a:srgbClr val="000000">
                      <a:alpha val="43137"/>
                    </a:srgbClr>
                  </a:outerShdw>
                </a:effectLst>
              </a:rPr>
              <a:t>if you build and field it, they will use it and later demand it.</a:t>
            </a:r>
            <a:endParaRPr lang="en-US" sz="2000" i="1" u="sng"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3356511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Office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Century Gothic">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Century Gothic">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Jigsaw design slides</Template>
  <TotalTime>9523</TotalTime>
  <Words>2379</Words>
  <Application>Microsoft Office PowerPoint</Application>
  <PresentationFormat>Widescreen</PresentationFormat>
  <Paragraphs>175</Paragraphs>
  <Slides>10</Slides>
  <Notes>8</Notes>
  <HiddenSlides>0</HiddenSlides>
  <MMClips>1</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10</vt:i4>
      </vt:variant>
    </vt:vector>
  </HeadingPairs>
  <TitlesOfParts>
    <vt:vector size="27" baseType="lpstr">
      <vt:lpstr>ＭＳ Ｐゴシック</vt:lpstr>
      <vt:lpstr>SimSun</vt:lpstr>
      <vt:lpstr>Arial</vt:lpstr>
      <vt:lpstr>Arial Black</vt:lpstr>
      <vt:lpstr>Bahnschrift SemiLight</vt:lpstr>
      <vt:lpstr>Britannic Bold</vt:lpstr>
      <vt:lpstr>Calibri</vt:lpstr>
      <vt:lpstr>Calibri Light</vt:lpstr>
      <vt:lpstr>Cambria</vt:lpstr>
      <vt:lpstr>Century Gothic</vt:lpstr>
      <vt:lpstr>Corbel</vt:lpstr>
      <vt:lpstr>Mangal</vt:lpstr>
      <vt:lpstr>Stencil</vt:lpstr>
      <vt:lpstr>Tahoma</vt:lpstr>
      <vt:lpstr>Times New Roman</vt:lpstr>
      <vt:lpstr>Wingdings</vt:lpstr>
      <vt:lpstr>Office Theme</vt:lpstr>
      <vt:lpstr>Optionally Piloted Helicopters</vt:lpstr>
      <vt:lpstr>Overview</vt:lpstr>
      <vt:lpstr>Wildfire 2018 – The WAR on the Home Front</vt:lpstr>
      <vt:lpstr>Fire aviation War report </vt:lpstr>
      <vt:lpstr>Optionally Piloted Airplanes / Helicopters (OPA / OPH)</vt:lpstr>
      <vt:lpstr>OPH in Wildland Firefighting – No “Paper Drill”</vt:lpstr>
      <vt:lpstr>PowerPoint Presentation</vt:lpstr>
      <vt:lpstr>Interior Management Considerations</vt:lpstr>
      <vt:lpstr>Conclusions </vt:lpstr>
      <vt:lpstr>Optionally Piloted Helicopters</vt:lpstr>
    </vt:vector>
  </TitlesOfParts>
  <Company>Department of Interior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Layout</dc:title>
  <dc:creator>Bathrick, Mark L</dc:creator>
  <cp:lastModifiedBy>Bruck, Louise</cp:lastModifiedBy>
  <cp:revision>534</cp:revision>
  <cp:lastPrinted>2018-07-11T15:06:58Z</cp:lastPrinted>
  <dcterms:created xsi:type="dcterms:W3CDTF">2017-12-29T20:50:36Z</dcterms:created>
  <dcterms:modified xsi:type="dcterms:W3CDTF">2019-05-20T17:28:41Z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y fmtid="{D5CDD505-2E9C-101B-9397-08002B2CF9AE}" pid="3" name="Order">
    <vt:r8>74064300</vt:r8>
  </property>
  <property fmtid="{D5CDD505-2E9C-101B-9397-08002B2CF9AE}" pid="4" name="HiddenCategoryTags">
    <vt:lpwstr/>
  </property>
  <property fmtid="{D5CDD505-2E9C-101B-9397-08002B2CF9AE}" pid="5" name="InternalTags">
    <vt:lpwstr/>
  </property>
  <property fmtid="{D5CDD505-2E9C-101B-9397-08002B2CF9AE}" pid="6" name="FeatureTags">
    <vt:lpwstr/>
  </property>
  <property fmtid="{D5CDD505-2E9C-101B-9397-08002B2CF9AE}" pid="7" name="LocalizationTags">
    <vt:lpwstr/>
  </property>
  <property fmtid="{D5CDD505-2E9C-101B-9397-08002B2CF9AE}" pid="8" name="CategoryTags">
    <vt:lpwstr/>
  </property>
  <property fmtid="{D5CDD505-2E9C-101B-9397-08002B2CF9AE}" pid="9" name="Applications">
    <vt:lpwstr/>
  </property>
  <property fmtid="{D5CDD505-2E9C-101B-9397-08002B2CF9AE}" pid="10" name="CampaignTags">
    <vt:lpwstr/>
  </property>
  <property fmtid="{D5CDD505-2E9C-101B-9397-08002B2CF9AE}" pid="11" name="ScenarioTags">
    <vt:lpwstr/>
  </property>
</Properties>
</file>