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265" r:id="rId3"/>
    <p:sldId id="304" r:id="rId4"/>
    <p:sldId id="289" r:id="rId5"/>
    <p:sldId id="290" r:id="rId6"/>
    <p:sldId id="292" r:id="rId7"/>
    <p:sldId id="299" r:id="rId8"/>
    <p:sldId id="308" r:id="rId9"/>
    <p:sldId id="309" r:id="rId10"/>
    <p:sldId id="310" r:id="rId11"/>
    <p:sldId id="298" r:id="rId12"/>
    <p:sldId id="306" r:id="rId13"/>
    <p:sldId id="305" r:id="rId14"/>
    <p:sldId id="300" r:id="rId15"/>
    <p:sldId id="301" r:id="rId16"/>
    <p:sldId id="302" r:id="rId17"/>
    <p:sldId id="303" r:id="rId18"/>
    <p:sldId id="307" r:id="rId19"/>
    <p:sldId id="293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392" autoAdjust="0"/>
    <p:restoredTop sz="94192" autoAdjust="0"/>
  </p:normalViewPr>
  <p:slideViewPr>
    <p:cSldViewPr snapToGrid="0">
      <p:cViewPr varScale="1">
        <p:scale>
          <a:sx n="101" d="100"/>
          <a:sy n="101" d="100"/>
        </p:scale>
        <p:origin x="450" y="114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91585B-FD9B-4FDC-940E-F16B188611DF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196BA1-8327-42F7-B9E5-87D503CB93F4}">
      <dgm:prSet phldrT="[Text]"/>
      <dgm:spPr/>
      <dgm:t>
        <a:bodyPr/>
        <a:lstStyle/>
        <a:p>
          <a:r>
            <a:rPr lang="en-US" dirty="0" smtClean="0"/>
            <a:t>Continued Development</a:t>
          </a:r>
          <a:endParaRPr lang="en-US" dirty="0"/>
        </a:p>
      </dgm:t>
    </dgm:pt>
    <dgm:pt modelId="{A2507B0B-8670-490A-A262-42446148EFC1}" type="parTrans" cxnId="{3034C04C-4B99-4452-89EF-B3C28EEE5939}">
      <dgm:prSet/>
      <dgm:spPr/>
      <dgm:t>
        <a:bodyPr/>
        <a:lstStyle/>
        <a:p>
          <a:endParaRPr lang="en-US"/>
        </a:p>
      </dgm:t>
    </dgm:pt>
    <dgm:pt modelId="{2F8CDDFD-859D-49A6-83DB-88370576A339}" type="sibTrans" cxnId="{3034C04C-4B99-4452-89EF-B3C28EEE5939}">
      <dgm:prSet/>
      <dgm:spPr/>
      <dgm:t>
        <a:bodyPr/>
        <a:lstStyle/>
        <a:p>
          <a:endParaRPr lang="en-US"/>
        </a:p>
      </dgm:t>
    </dgm:pt>
    <dgm:pt modelId="{4C944641-FCF5-4AD8-B261-60AA0024A79E}">
      <dgm:prSet phldrT="[Text]"/>
      <dgm:spPr/>
      <dgm:t>
        <a:bodyPr/>
        <a:lstStyle/>
        <a:p>
          <a:r>
            <a:rPr lang="en-US" dirty="0" smtClean="0"/>
            <a:t>Possible Industry Collaboration	</a:t>
          </a:r>
          <a:endParaRPr lang="en-US" dirty="0"/>
        </a:p>
      </dgm:t>
    </dgm:pt>
    <dgm:pt modelId="{8E5E79D8-FB05-4739-B0F5-8BE6ED2F29C8}" type="parTrans" cxnId="{DA278ECD-ED39-4044-9E8D-6DE29F7C3FB3}">
      <dgm:prSet/>
      <dgm:spPr/>
      <dgm:t>
        <a:bodyPr/>
        <a:lstStyle/>
        <a:p>
          <a:endParaRPr lang="en-US"/>
        </a:p>
      </dgm:t>
    </dgm:pt>
    <dgm:pt modelId="{FCC9CB30-198F-41E6-B00A-25E93E3DC839}" type="sibTrans" cxnId="{DA278ECD-ED39-4044-9E8D-6DE29F7C3FB3}">
      <dgm:prSet/>
      <dgm:spPr/>
      <dgm:t>
        <a:bodyPr/>
        <a:lstStyle/>
        <a:p>
          <a:endParaRPr lang="en-US"/>
        </a:p>
      </dgm:t>
    </dgm:pt>
    <dgm:pt modelId="{F8FB1AE1-7950-4301-88C4-3D45B2DAEABD}">
      <dgm:prSet phldrT="[Text]"/>
      <dgm:spPr/>
      <dgm:t>
        <a:bodyPr/>
        <a:lstStyle/>
        <a:p>
          <a:r>
            <a:rPr lang="en-US" dirty="0" smtClean="0"/>
            <a:t>Possible Licensing of Technology</a:t>
          </a:r>
          <a:endParaRPr lang="en-US" dirty="0"/>
        </a:p>
      </dgm:t>
    </dgm:pt>
    <dgm:pt modelId="{DE3B344A-4481-4A7F-BF08-FA41E5323599}" type="parTrans" cxnId="{977E16C2-B327-4A54-873C-9FB8292020C4}">
      <dgm:prSet/>
      <dgm:spPr/>
      <dgm:t>
        <a:bodyPr/>
        <a:lstStyle/>
        <a:p>
          <a:endParaRPr lang="en-US"/>
        </a:p>
      </dgm:t>
    </dgm:pt>
    <dgm:pt modelId="{1995DAFA-2969-47AE-BAD4-7226AF43A4A9}" type="sibTrans" cxnId="{977E16C2-B327-4A54-873C-9FB8292020C4}">
      <dgm:prSet/>
      <dgm:spPr/>
      <dgm:t>
        <a:bodyPr/>
        <a:lstStyle/>
        <a:p>
          <a:endParaRPr lang="en-US"/>
        </a:p>
      </dgm:t>
    </dgm:pt>
    <dgm:pt modelId="{03C1E04F-85F6-40B3-A0F3-213FB8AE107E}" type="pres">
      <dgm:prSet presAssocID="{4E91585B-FD9B-4FDC-940E-F16B188611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DD43A9-1DAF-4AF8-B93F-002231B340F4}" type="pres">
      <dgm:prSet presAssocID="{3D196BA1-8327-42F7-B9E5-87D503CB93F4}" presName="composite" presStyleCnt="0"/>
      <dgm:spPr/>
      <dgm:t>
        <a:bodyPr/>
        <a:lstStyle/>
        <a:p>
          <a:endParaRPr lang="en-US"/>
        </a:p>
      </dgm:t>
    </dgm:pt>
    <dgm:pt modelId="{F1B29D40-6158-4812-B2C1-953BF9959822}" type="pres">
      <dgm:prSet presAssocID="{3D196BA1-8327-42F7-B9E5-87D503CB93F4}" presName="bgChev" presStyleLbl="node1" presStyleIdx="0" presStyleCnt="3"/>
      <dgm:spPr/>
      <dgm:t>
        <a:bodyPr/>
        <a:lstStyle/>
        <a:p>
          <a:endParaRPr lang="en-US"/>
        </a:p>
      </dgm:t>
    </dgm:pt>
    <dgm:pt modelId="{73A53A56-C7DC-4AAC-A87E-DB3D1036D1EE}" type="pres">
      <dgm:prSet presAssocID="{3D196BA1-8327-42F7-B9E5-87D503CB93F4}" presName="tx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7F3B4-600A-4CE5-A22F-67422DEA3775}" type="pres">
      <dgm:prSet presAssocID="{2F8CDDFD-859D-49A6-83DB-88370576A339}" presName="compositeSpace" presStyleCnt="0"/>
      <dgm:spPr/>
      <dgm:t>
        <a:bodyPr/>
        <a:lstStyle/>
        <a:p>
          <a:endParaRPr lang="en-US"/>
        </a:p>
      </dgm:t>
    </dgm:pt>
    <dgm:pt modelId="{269B63CB-5ED7-42FC-B24E-49B9E6479AD2}" type="pres">
      <dgm:prSet presAssocID="{4C944641-FCF5-4AD8-B261-60AA0024A79E}" presName="composite" presStyleCnt="0"/>
      <dgm:spPr/>
      <dgm:t>
        <a:bodyPr/>
        <a:lstStyle/>
        <a:p>
          <a:endParaRPr lang="en-US"/>
        </a:p>
      </dgm:t>
    </dgm:pt>
    <dgm:pt modelId="{A33B6407-611A-47C1-8F11-11F4B43E3BA6}" type="pres">
      <dgm:prSet presAssocID="{4C944641-FCF5-4AD8-B261-60AA0024A79E}" presName="bgChev" presStyleLbl="node1" presStyleIdx="1" presStyleCnt="3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A9EA7C76-27AE-4735-BCE5-63AC65591A0F}" type="pres">
      <dgm:prSet presAssocID="{4C944641-FCF5-4AD8-B261-60AA0024A79E}" presName="tx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5420C1-1D20-4824-A2A2-917C15D92A2B}" type="pres">
      <dgm:prSet presAssocID="{FCC9CB30-198F-41E6-B00A-25E93E3DC839}" presName="compositeSpace" presStyleCnt="0"/>
      <dgm:spPr/>
      <dgm:t>
        <a:bodyPr/>
        <a:lstStyle/>
        <a:p>
          <a:endParaRPr lang="en-US"/>
        </a:p>
      </dgm:t>
    </dgm:pt>
    <dgm:pt modelId="{48E6F5D5-9146-43D5-BB44-65B9F611FA24}" type="pres">
      <dgm:prSet presAssocID="{F8FB1AE1-7950-4301-88C4-3D45B2DAEABD}" presName="composite" presStyleCnt="0"/>
      <dgm:spPr/>
      <dgm:t>
        <a:bodyPr/>
        <a:lstStyle/>
        <a:p>
          <a:endParaRPr lang="en-US"/>
        </a:p>
      </dgm:t>
    </dgm:pt>
    <dgm:pt modelId="{8A97269C-C120-4B0D-8241-794015A53C15}" type="pres">
      <dgm:prSet presAssocID="{F8FB1AE1-7950-4301-88C4-3D45B2DAEABD}" presName="bgChev" presStyleLbl="node1" presStyleIdx="2" presStyleCnt="3"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3287C711-09C1-47F4-9A59-F2DE2A83CBA5}" type="pres">
      <dgm:prSet presAssocID="{F8FB1AE1-7950-4301-88C4-3D45B2DAEABD}" presName="tx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4BB740-54F2-4206-9DB4-DD9C51FF3ABE}" type="presOf" srcId="{4C944641-FCF5-4AD8-B261-60AA0024A79E}" destId="{A9EA7C76-27AE-4735-BCE5-63AC65591A0F}" srcOrd="0" destOrd="0" presId="urn:microsoft.com/office/officeart/2005/8/layout/chevronAccent+Icon"/>
    <dgm:cxn modelId="{977E16C2-B327-4A54-873C-9FB8292020C4}" srcId="{4E91585B-FD9B-4FDC-940E-F16B188611DF}" destId="{F8FB1AE1-7950-4301-88C4-3D45B2DAEABD}" srcOrd="2" destOrd="0" parTransId="{DE3B344A-4481-4A7F-BF08-FA41E5323599}" sibTransId="{1995DAFA-2969-47AE-BAD4-7226AF43A4A9}"/>
    <dgm:cxn modelId="{71E077FD-77A0-4218-96A2-232E48796826}" type="presOf" srcId="{3D196BA1-8327-42F7-B9E5-87D503CB93F4}" destId="{73A53A56-C7DC-4AAC-A87E-DB3D1036D1EE}" srcOrd="0" destOrd="0" presId="urn:microsoft.com/office/officeart/2005/8/layout/chevronAccent+Icon"/>
    <dgm:cxn modelId="{0BC418DD-0307-45EC-AB6B-3B765E27B354}" type="presOf" srcId="{4E91585B-FD9B-4FDC-940E-F16B188611DF}" destId="{03C1E04F-85F6-40B3-A0F3-213FB8AE107E}" srcOrd="0" destOrd="0" presId="urn:microsoft.com/office/officeart/2005/8/layout/chevronAccent+Icon"/>
    <dgm:cxn modelId="{DA278ECD-ED39-4044-9E8D-6DE29F7C3FB3}" srcId="{4E91585B-FD9B-4FDC-940E-F16B188611DF}" destId="{4C944641-FCF5-4AD8-B261-60AA0024A79E}" srcOrd="1" destOrd="0" parTransId="{8E5E79D8-FB05-4739-B0F5-8BE6ED2F29C8}" sibTransId="{FCC9CB30-198F-41E6-B00A-25E93E3DC839}"/>
    <dgm:cxn modelId="{49389629-C342-4310-974D-8F29AC80DB4A}" type="presOf" srcId="{F8FB1AE1-7950-4301-88C4-3D45B2DAEABD}" destId="{3287C711-09C1-47F4-9A59-F2DE2A83CBA5}" srcOrd="0" destOrd="0" presId="urn:microsoft.com/office/officeart/2005/8/layout/chevronAccent+Icon"/>
    <dgm:cxn modelId="{3034C04C-4B99-4452-89EF-B3C28EEE5939}" srcId="{4E91585B-FD9B-4FDC-940E-F16B188611DF}" destId="{3D196BA1-8327-42F7-B9E5-87D503CB93F4}" srcOrd="0" destOrd="0" parTransId="{A2507B0B-8670-490A-A262-42446148EFC1}" sibTransId="{2F8CDDFD-859D-49A6-83DB-88370576A339}"/>
    <dgm:cxn modelId="{7681925B-DCA2-4235-8C1F-A2F47F135D4F}" type="presParOf" srcId="{03C1E04F-85F6-40B3-A0F3-213FB8AE107E}" destId="{A5DD43A9-1DAF-4AF8-B93F-002231B340F4}" srcOrd="0" destOrd="0" presId="urn:microsoft.com/office/officeart/2005/8/layout/chevronAccent+Icon"/>
    <dgm:cxn modelId="{453433A2-52BB-45E6-865E-7A9A56B82E23}" type="presParOf" srcId="{A5DD43A9-1DAF-4AF8-B93F-002231B340F4}" destId="{F1B29D40-6158-4812-B2C1-953BF9959822}" srcOrd="0" destOrd="0" presId="urn:microsoft.com/office/officeart/2005/8/layout/chevronAccent+Icon"/>
    <dgm:cxn modelId="{F180A7DD-2C03-41A3-A5C5-5C481A8399EF}" type="presParOf" srcId="{A5DD43A9-1DAF-4AF8-B93F-002231B340F4}" destId="{73A53A56-C7DC-4AAC-A87E-DB3D1036D1EE}" srcOrd="1" destOrd="0" presId="urn:microsoft.com/office/officeart/2005/8/layout/chevronAccent+Icon"/>
    <dgm:cxn modelId="{0DA8E18B-F11E-4A77-82F2-C0F1F4C03787}" type="presParOf" srcId="{03C1E04F-85F6-40B3-A0F3-213FB8AE107E}" destId="{8B17F3B4-600A-4CE5-A22F-67422DEA3775}" srcOrd="1" destOrd="0" presId="urn:microsoft.com/office/officeart/2005/8/layout/chevronAccent+Icon"/>
    <dgm:cxn modelId="{C21E9893-34E4-4D6D-98A5-8EC0F1967E97}" type="presParOf" srcId="{03C1E04F-85F6-40B3-A0F3-213FB8AE107E}" destId="{269B63CB-5ED7-42FC-B24E-49B9E6479AD2}" srcOrd="2" destOrd="0" presId="urn:microsoft.com/office/officeart/2005/8/layout/chevronAccent+Icon"/>
    <dgm:cxn modelId="{30FF3382-49D7-4ED7-9ED2-5AA086A4D125}" type="presParOf" srcId="{269B63CB-5ED7-42FC-B24E-49B9E6479AD2}" destId="{A33B6407-611A-47C1-8F11-11F4B43E3BA6}" srcOrd="0" destOrd="0" presId="urn:microsoft.com/office/officeart/2005/8/layout/chevronAccent+Icon"/>
    <dgm:cxn modelId="{FA6AB1F2-32EA-4966-BA56-E149FDFA4FE3}" type="presParOf" srcId="{269B63CB-5ED7-42FC-B24E-49B9E6479AD2}" destId="{A9EA7C76-27AE-4735-BCE5-63AC65591A0F}" srcOrd="1" destOrd="0" presId="urn:microsoft.com/office/officeart/2005/8/layout/chevronAccent+Icon"/>
    <dgm:cxn modelId="{86199E1D-32B0-4545-8D32-9FAA17A74BB6}" type="presParOf" srcId="{03C1E04F-85F6-40B3-A0F3-213FB8AE107E}" destId="{295420C1-1D20-4824-A2A2-917C15D92A2B}" srcOrd="3" destOrd="0" presId="urn:microsoft.com/office/officeart/2005/8/layout/chevronAccent+Icon"/>
    <dgm:cxn modelId="{5D7D548E-6BAA-4483-B4C1-0EF5273CDE10}" type="presParOf" srcId="{03C1E04F-85F6-40B3-A0F3-213FB8AE107E}" destId="{48E6F5D5-9146-43D5-BB44-65B9F611FA24}" srcOrd="4" destOrd="0" presId="urn:microsoft.com/office/officeart/2005/8/layout/chevronAccent+Icon"/>
    <dgm:cxn modelId="{C6CF56B4-6F63-478A-8B0A-DA7D61232231}" type="presParOf" srcId="{48E6F5D5-9146-43D5-BB44-65B9F611FA24}" destId="{8A97269C-C120-4B0D-8241-794015A53C15}" srcOrd="0" destOrd="0" presId="urn:microsoft.com/office/officeart/2005/8/layout/chevronAccent+Icon"/>
    <dgm:cxn modelId="{59C2EC51-7D1E-4035-9D89-FAD0AD345D67}" type="presParOf" srcId="{48E6F5D5-9146-43D5-BB44-65B9F611FA24}" destId="{3287C711-09C1-47F4-9A59-F2DE2A83CBA5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4857E7-5C40-4E4D-8F9E-0F40BE240B2F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9F144E-5A69-4079-9CFE-833FB141B5B7}">
      <dgm:prSet phldrT="[Text]"/>
      <dgm:spPr/>
      <dgm:t>
        <a:bodyPr/>
        <a:lstStyle/>
        <a:p>
          <a:r>
            <a:rPr lang="en-US" dirty="0" smtClean="0"/>
            <a:t>Seamless Airborne</a:t>
          </a:r>
          <a:r>
            <a:rPr lang="en-US" baseline="0" dirty="0"/>
            <a:t> </a:t>
          </a:r>
          <a:r>
            <a:rPr lang="en-US" baseline="0" dirty="0" smtClean="0"/>
            <a:t>Connectivity</a:t>
          </a:r>
          <a:endParaRPr lang="en-US" dirty="0" smtClean="0"/>
        </a:p>
      </dgm:t>
    </dgm:pt>
    <dgm:pt modelId="{5295059C-89BD-48FC-9FB0-63BD38C2AF52}" type="parTrans" cxnId="{696FC290-58F8-4B0A-B325-8A4CDCEFC93C}">
      <dgm:prSet/>
      <dgm:spPr/>
      <dgm:t>
        <a:bodyPr/>
        <a:lstStyle/>
        <a:p>
          <a:endParaRPr lang="en-US"/>
        </a:p>
      </dgm:t>
    </dgm:pt>
    <dgm:pt modelId="{FAB8FA54-A1F3-488D-B823-07CCB71E4D44}" type="sibTrans" cxnId="{696FC290-58F8-4B0A-B325-8A4CDCEFC93C}">
      <dgm:prSet/>
      <dgm:spPr/>
      <dgm:t>
        <a:bodyPr/>
        <a:lstStyle/>
        <a:p>
          <a:endParaRPr lang="en-US"/>
        </a:p>
      </dgm:t>
    </dgm:pt>
    <dgm:pt modelId="{F5E45C32-85BB-467F-80E6-A808871E72F3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Air Robotics</a:t>
          </a:r>
          <a:endParaRPr lang="en-US" dirty="0"/>
        </a:p>
      </dgm:t>
    </dgm:pt>
    <dgm:pt modelId="{FAB096C4-43F1-4FB0-A740-B5A33490B558}" type="parTrans" cxnId="{C3F684FE-A0E7-411B-A303-2C8155B38D48}">
      <dgm:prSet/>
      <dgm:spPr/>
      <dgm:t>
        <a:bodyPr/>
        <a:lstStyle/>
        <a:p>
          <a:endParaRPr lang="en-US"/>
        </a:p>
      </dgm:t>
    </dgm:pt>
    <dgm:pt modelId="{F29CEF7E-7A2A-457D-9BE3-75C08A423C81}" type="sibTrans" cxnId="{C3F684FE-A0E7-411B-A303-2C8155B38D48}">
      <dgm:prSet/>
      <dgm:spPr/>
      <dgm:t>
        <a:bodyPr/>
        <a:lstStyle/>
        <a:p>
          <a:endParaRPr lang="en-US"/>
        </a:p>
      </dgm:t>
    </dgm:pt>
    <dgm:pt modelId="{7592B694-086D-4180-B053-CE7AD13C985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Ground Robotics</a:t>
          </a:r>
          <a:endParaRPr lang="en-US" dirty="0"/>
        </a:p>
      </dgm:t>
    </dgm:pt>
    <dgm:pt modelId="{C8FADD59-ED12-44D1-A076-7A13B0AC344E}" type="parTrans" cxnId="{583CC615-DAE7-4276-AD9F-C578D26FEDFC}">
      <dgm:prSet/>
      <dgm:spPr/>
      <dgm:t>
        <a:bodyPr/>
        <a:lstStyle/>
        <a:p>
          <a:endParaRPr lang="en-US"/>
        </a:p>
      </dgm:t>
    </dgm:pt>
    <dgm:pt modelId="{34A6F1FD-1787-4988-A7E6-472B7C66BD09}" type="sibTrans" cxnId="{583CC615-DAE7-4276-AD9F-C578D26FEDFC}">
      <dgm:prSet/>
      <dgm:spPr/>
      <dgm:t>
        <a:bodyPr/>
        <a:lstStyle/>
        <a:p>
          <a:endParaRPr lang="en-US"/>
        </a:p>
      </dgm:t>
    </dgm:pt>
    <dgm:pt modelId="{68DE1B8C-EBBC-4ACF-AD69-E108E4A8C85C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Augmented and Virtual Reality</a:t>
          </a:r>
          <a:endParaRPr lang="en-US" dirty="0"/>
        </a:p>
      </dgm:t>
    </dgm:pt>
    <dgm:pt modelId="{94D73433-720A-40B7-8E81-899280B4DD52}" type="parTrans" cxnId="{F53C5B60-EE78-46AA-90FC-BDF2F3396876}">
      <dgm:prSet/>
      <dgm:spPr/>
      <dgm:t>
        <a:bodyPr/>
        <a:lstStyle/>
        <a:p>
          <a:endParaRPr lang="en-US"/>
        </a:p>
      </dgm:t>
    </dgm:pt>
    <dgm:pt modelId="{10D11475-433C-4D63-8B5E-9E928E6DD9A1}" type="sibTrans" cxnId="{F53C5B60-EE78-46AA-90FC-BDF2F3396876}">
      <dgm:prSet/>
      <dgm:spPr/>
      <dgm:t>
        <a:bodyPr/>
        <a:lstStyle/>
        <a:p>
          <a:endParaRPr lang="en-US"/>
        </a:p>
      </dgm:t>
    </dgm:pt>
    <dgm:pt modelId="{990E17D6-2B47-4FC5-AD93-1E96AFBF7BE7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In Your Hand; On Demand</a:t>
          </a:r>
          <a:endParaRPr lang="en-US" dirty="0"/>
        </a:p>
      </dgm:t>
    </dgm:pt>
    <dgm:pt modelId="{FE8F1E68-B20A-4328-A3A2-124220A35426}" type="parTrans" cxnId="{C2460F17-CDAE-48DD-9BD8-1126146AE0EF}">
      <dgm:prSet/>
      <dgm:spPr/>
      <dgm:t>
        <a:bodyPr/>
        <a:lstStyle/>
        <a:p>
          <a:endParaRPr lang="en-US"/>
        </a:p>
      </dgm:t>
    </dgm:pt>
    <dgm:pt modelId="{DE7A8AB0-B597-4567-B709-EB7E2965A939}" type="sibTrans" cxnId="{C2460F17-CDAE-48DD-9BD8-1126146AE0EF}">
      <dgm:prSet/>
      <dgm:spPr/>
      <dgm:t>
        <a:bodyPr/>
        <a:lstStyle/>
        <a:p>
          <a:endParaRPr lang="en-US"/>
        </a:p>
      </dgm:t>
    </dgm:pt>
    <dgm:pt modelId="{D1CD132F-A0D4-48D3-A3A2-4AA415ECB538}" type="pres">
      <dgm:prSet presAssocID="{DF4857E7-5C40-4E4D-8F9E-0F40BE240B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20AB79-B95E-4C63-A7E4-59C05A6F0C28}" type="pres">
      <dgm:prSet presAssocID="{DF4857E7-5C40-4E4D-8F9E-0F40BE240B2F}" presName="fgShape" presStyleLbl="fgShp" presStyleIdx="0" presStyleCnt="1"/>
      <dgm:spPr/>
      <dgm:t>
        <a:bodyPr/>
        <a:lstStyle/>
        <a:p>
          <a:endParaRPr lang="en-US"/>
        </a:p>
      </dgm:t>
    </dgm:pt>
    <dgm:pt modelId="{DC8AC156-1FBB-4534-BA39-71BFFD774489}" type="pres">
      <dgm:prSet presAssocID="{DF4857E7-5C40-4E4D-8F9E-0F40BE240B2F}" presName="linComp" presStyleCnt="0"/>
      <dgm:spPr/>
      <dgm:t>
        <a:bodyPr/>
        <a:lstStyle/>
        <a:p>
          <a:endParaRPr lang="en-US"/>
        </a:p>
      </dgm:t>
    </dgm:pt>
    <dgm:pt modelId="{1BE680B3-981A-41BF-B4B3-6602D1B6ACEB}" type="pres">
      <dgm:prSet presAssocID="{0F9F144E-5A69-4079-9CFE-833FB141B5B7}" presName="compNode" presStyleCnt="0"/>
      <dgm:spPr/>
      <dgm:t>
        <a:bodyPr/>
        <a:lstStyle/>
        <a:p>
          <a:endParaRPr lang="en-US"/>
        </a:p>
      </dgm:t>
    </dgm:pt>
    <dgm:pt modelId="{5BDC36C1-4FE9-4EE1-9252-D9D8CAE8C2BC}" type="pres">
      <dgm:prSet presAssocID="{0F9F144E-5A69-4079-9CFE-833FB141B5B7}" presName="bkgdShape" presStyleLbl="node1" presStyleIdx="0" presStyleCnt="5"/>
      <dgm:spPr/>
      <dgm:t>
        <a:bodyPr/>
        <a:lstStyle/>
        <a:p>
          <a:endParaRPr lang="en-US"/>
        </a:p>
      </dgm:t>
    </dgm:pt>
    <dgm:pt modelId="{2F1ABA49-5CAE-4EC2-B4BD-DE4441942279}" type="pres">
      <dgm:prSet presAssocID="{0F9F144E-5A69-4079-9CFE-833FB141B5B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2B47D-87B8-4B42-9226-D0F6C69D28E9}" type="pres">
      <dgm:prSet presAssocID="{0F9F144E-5A69-4079-9CFE-833FB141B5B7}" presName="invisiNode" presStyleLbl="node1" presStyleIdx="0" presStyleCnt="5"/>
      <dgm:spPr/>
      <dgm:t>
        <a:bodyPr/>
        <a:lstStyle/>
        <a:p>
          <a:endParaRPr lang="en-US"/>
        </a:p>
      </dgm:t>
    </dgm:pt>
    <dgm:pt modelId="{46561E58-2111-4BC7-9255-6C4C0C197D20}" type="pres">
      <dgm:prSet presAssocID="{0F9F144E-5A69-4079-9CFE-833FB141B5B7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0E077E8F-3731-4461-BACA-4F5C4D5FF5E1}" type="pres">
      <dgm:prSet presAssocID="{FAB8FA54-A1F3-488D-B823-07CCB71E4D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0B18E7E-8DC1-4D51-B15C-5AF11EBF8622}" type="pres">
      <dgm:prSet presAssocID="{F5E45C32-85BB-467F-80E6-A808871E72F3}" presName="compNode" presStyleCnt="0"/>
      <dgm:spPr/>
      <dgm:t>
        <a:bodyPr/>
        <a:lstStyle/>
        <a:p>
          <a:endParaRPr lang="en-US"/>
        </a:p>
      </dgm:t>
    </dgm:pt>
    <dgm:pt modelId="{78F54082-CBC7-42C5-8BF0-428E0BDE8574}" type="pres">
      <dgm:prSet presAssocID="{F5E45C32-85BB-467F-80E6-A808871E72F3}" presName="bkgdShape" presStyleLbl="node1" presStyleIdx="1" presStyleCnt="5"/>
      <dgm:spPr/>
      <dgm:t>
        <a:bodyPr/>
        <a:lstStyle/>
        <a:p>
          <a:endParaRPr lang="en-US"/>
        </a:p>
      </dgm:t>
    </dgm:pt>
    <dgm:pt modelId="{0C244243-BE1F-451A-A450-ADAB9550F46A}" type="pres">
      <dgm:prSet presAssocID="{F5E45C32-85BB-467F-80E6-A808871E72F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02DF2-255D-4422-9699-B6AEC6AC89FE}" type="pres">
      <dgm:prSet presAssocID="{F5E45C32-85BB-467F-80E6-A808871E72F3}" presName="invisiNode" presStyleLbl="node1" presStyleIdx="1" presStyleCnt="5"/>
      <dgm:spPr/>
      <dgm:t>
        <a:bodyPr/>
        <a:lstStyle/>
        <a:p>
          <a:endParaRPr lang="en-US"/>
        </a:p>
      </dgm:t>
    </dgm:pt>
    <dgm:pt modelId="{AC0E91E1-A139-456E-AFEF-28A75902854A}" type="pres">
      <dgm:prSet presAssocID="{F5E45C32-85BB-467F-80E6-A808871E72F3}" presName="imagNode" presStyleLbl="fgImgPlace1" presStyleIdx="1" presStyleCnt="5" custLinFactNeighborX="684" custLinFactNeighborY="-11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E7A527B7-9819-46B9-915E-52BDE19F67F2}" type="pres">
      <dgm:prSet presAssocID="{F29CEF7E-7A2A-457D-9BE3-75C08A423C8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6D6F11-D083-4814-8766-59BECA3561B5}" type="pres">
      <dgm:prSet presAssocID="{7592B694-086D-4180-B053-CE7AD13C9858}" presName="compNode" presStyleCnt="0"/>
      <dgm:spPr/>
      <dgm:t>
        <a:bodyPr/>
        <a:lstStyle/>
        <a:p>
          <a:endParaRPr lang="en-US"/>
        </a:p>
      </dgm:t>
    </dgm:pt>
    <dgm:pt modelId="{3B0757C2-5602-444A-A5BD-072FB3B5AF42}" type="pres">
      <dgm:prSet presAssocID="{7592B694-086D-4180-B053-CE7AD13C9858}" presName="bkgdShape" presStyleLbl="node1" presStyleIdx="2" presStyleCnt="5"/>
      <dgm:spPr/>
      <dgm:t>
        <a:bodyPr/>
        <a:lstStyle/>
        <a:p>
          <a:endParaRPr lang="en-US"/>
        </a:p>
      </dgm:t>
    </dgm:pt>
    <dgm:pt modelId="{9A0C60C6-8658-4EDD-8A58-B67F23AAFD93}" type="pres">
      <dgm:prSet presAssocID="{7592B694-086D-4180-B053-CE7AD13C9858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88E27C-A186-469A-921A-301D681D187E}" type="pres">
      <dgm:prSet presAssocID="{7592B694-086D-4180-B053-CE7AD13C9858}" presName="invisiNode" presStyleLbl="node1" presStyleIdx="2" presStyleCnt="5"/>
      <dgm:spPr/>
      <dgm:t>
        <a:bodyPr/>
        <a:lstStyle/>
        <a:p>
          <a:endParaRPr lang="en-US"/>
        </a:p>
      </dgm:t>
    </dgm:pt>
    <dgm:pt modelId="{5383E910-D823-4F46-8324-A082C2811A04}" type="pres">
      <dgm:prSet presAssocID="{7592B694-086D-4180-B053-CE7AD13C9858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E53DEC79-F2D3-447F-AB9D-BE1C8DD8E00B}" type="pres">
      <dgm:prSet presAssocID="{34A6F1FD-1787-4988-A7E6-472B7C66BD0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D6F13DA-0333-47B1-88EB-70C157C035B2}" type="pres">
      <dgm:prSet presAssocID="{68DE1B8C-EBBC-4ACF-AD69-E108E4A8C85C}" presName="compNode" presStyleCnt="0"/>
      <dgm:spPr/>
      <dgm:t>
        <a:bodyPr/>
        <a:lstStyle/>
        <a:p>
          <a:endParaRPr lang="en-US"/>
        </a:p>
      </dgm:t>
    </dgm:pt>
    <dgm:pt modelId="{F7FC622C-B76A-4FA6-9B6F-9B667E285A22}" type="pres">
      <dgm:prSet presAssocID="{68DE1B8C-EBBC-4ACF-AD69-E108E4A8C85C}" presName="bkgdShape" presStyleLbl="node1" presStyleIdx="3" presStyleCnt="5"/>
      <dgm:spPr/>
      <dgm:t>
        <a:bodyPr/>
        <a:lstStyle/>
        <a:p>
          <a:endParaRPr lang="en-US"/>
        </a:p>
      </dgm:t>
    </dgm:pt>
    <dgm:pt modelId="{FCC0090A-DD56-4E51-AA4E-4FE1E50C279A}" type="pres">
      <dgm:prSet presAssocID="{68DE1B8C-EBBC-4ACF-AD69-E108E4A8C85C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D6A78-213F-4500-8DFD-DB5B960D81FD}" type="pres">
      <dgm:prSet presAssocID="{68DE1B8C-EBBC-4ACF-AD69-E108E4A8C85C}" presName="invisiNode" presStyleLbl="node1" presStyleIdx="3" presStyleCnt="5"/>
      <dgm:spPr/>
      <dgm:t>
        <a:bodyPr/>
        <a:lstStyle/>
        <a:p>
          <a:endParaRPr lang="en-US"/>
        </a:p>
      </dgm:t>
    </dgm:pt>
    <dgm:pt modelId="{12BBB3F8-90F3-41E6-9B54-6CD6884F94A5}" type="pres">
      <dgm:prSet presAssocID="{68DE1B8C-EBBC-4ACF-AD69-E108E4A8C85C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10874700-B4BF-4C50-A741-FF01942A9764}" type="pres">
      <dgm:prSet presAssocID="{10D11475-433C-4D63-8B5E-9E928E6DD9A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ABB67A8-C231-4149-BD1D-5B8B5341CA83}" type="pres">
      <dgm:prSet presAssocID="{990E17D6-2B47-4FC5-AD93-1E96AFBF7BE7}" presName="compNode" presStyleCnt="0"/>
      <dgm:spPr/>
      <dgm:t>
        <a:bodyPr/>
        <a:lstStyle/>
        <a:p>
          <a:endParaRPr lang="en-US"/>
        </a:p>
      </dgm:t>
    </dgm:pt>
    <dgm:pt modelId="{1F492D7D-89AA-4379-8B47-339770491BEC}" type="pres">
      <dgm:prSet presAssocID="{990E17D6-2B47-4FC5-AD93-1E96AFBF7BE7}" presName="bkgdShape" presStyleLbl="node1" presStyleIdx="4" presStyleCnt="5"/>
      <dgm:spPr/>
      <dgm:t>
        <a:bodyPr/>
        <a:lstStyle/>
        <a:p>
          <a:endParaRPr lang="en-US"/>
        </a:p>
      </dgm:t>
    </dgm:pt>
    <dgm:pt modelId="{6DA441B0-C21A-4084-8096-3860599489CF}" type="pres">
      <dgm:prSet presAssocID="{990E17D6-2B47-4FC5-AD93-1E96AFBF7BE7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DE1E3-3457-48B9-A02E-9C3935367AB3}" type="pres">
      <dgm:prSet presAssocID="{990E17D6-2B47-4FC5-AD93-1E96AFBF7BE7}" presName="invisiNode" presStyleLbl="node1" presStyleIdx="4" presStyleCnt="5"/>
      <dgm:spPr/>
      <dgm:t>
        <a:bodyPr/>
        <a:lstStyle/>
        <a:p>
          <a:endParaRPr lang="en-US"/>
        </a:p>
      </dgm:t>
    </dgm:pt>
    <dgm:pt modelId="{437692AC-93A3-4825-AFE5-D1642A97FF04}" type="pres">
      <dgm:prSet presAssocID="{990E17D6-2B47-4FC5-AD93-1E96AFBF7BE7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</dgm:ptLst>
  <dgm:cxnLst>
    <dgm:cxn modelId="{743DAC70-770D-4401-9575-BCD97A7C8409}" type="presOf" srcId="{0F9F144E-5A69-4079-9CFE-833FB141B5B7}" destId="{2F1ABA49-5CAE-4EC2-B4BD-DE4441942279}" srcOrd="1" destOrd="0" presId="urn:microsoft.com/office/officeart/2005/8/layout/hList7"/>
    <dgm:cxn modelId="{BBEDC7C6-2476-455E-B81F-3859136485E8}" type="presOf" srcId="{FAB8FA54-A1F3-488D-B823-07CCB71E4D44}" destId="{0E077E8F-3731-4461-BACA-4F5C4D5FF5E1}" srcOrd="0" destOrd="0" presId="urn:microsoft.com/office/officeart/2005/8/layout/hList7"/>
    <dgm:cxn modelId="{F53C5B60-EE78-46AA-90FC-BDF2F3396876}" srcId="{DF4857E7-5C40-4E4D-8F9E-0F40BE240B2F}" destId="{68DE1B8C-EBBC-4ACF-AD69-E108E4A8C85C}" srcOrd="3" destOrd="0" parTransId="{94D73433-720A-40B7-8E81-899280B4DD52}" sibTransId="{10D11475-433C-4D63-8B5E-9E928E6DD9A1}"/>
    <dgm:cxn modelId="{40CC8CAE-229D-41E4-87C1-B00E56133908}" type="presOf" srcId="{F5E45C32-85BB-467F-80E6-A808871E72F3}" destId="{78F54082-CBC7-42C5-8BF0-428E0BDE8574}" srcOrd="0" destOrd="0" presId="urn:microsoft.com/office/officeart/2005/8/layout/hList7"/>
    <dgm:cxn modelId="{75CC3540-E014-447D-A9D5-3F0F8C8510E0}" type="presOf" srcId="{10D11475-433C-4D63-8B5E-9E928E6DD9A1}" destId="{10874700-B4BF-4C50-A741-FF01942A9764}" srcOrd="0" destOrd="0" presId="urn:microsoft.com/office/officeart/2005/8/layout/hList7"/>
    <dgm:cxn modelId="{C3F684FE-A0E7-411B-A303-2C8155B38D48}" srcId="{DF4857E7-5C40-4E4D-8F9E-0F40BE240B2F}" destId="{F5E45C32-85BB-467F-80E6-A808871E72F3}" srcOrd="1" destOrd="0" parTransId="{FAB096C4-43F1-4FB0-A740-B5A33490B558}" sibTransId="{F29CEF7E-7A2A-457D-9BE3-75C08A423C81}"/>
    <dgm:cxn modelId="{74E9509F-AEF1-4C56-9F5E-8DC832373876}" type="presOf" srcId="{F5E45C32-85BB-467F-80E6-A808871E72F3}" destId="{0C244243-BE1F-451A-A450-ADAB9550F46A}" srcOrd="1" destOrd="0" presId="urn:microsoft.com/office/officeart/2005/8/layout/hList7"/>
    <dgm:cxn modelId="{2B7B0D07-C643-4696-8A5B-A6715E805C8A}" type="presOf" srcId="{DF4857E7-5C40-4E4D-8F9E-0F40BE240B2F}" destId="{D1CD132F-A0D4-48D3-A3A2-4AA415ECB538}" srcOrd="0" destOrd="0" presId="urn:microsoft.com/office/officeart/2005/8/layout/hList7"/>
    <dgm:cxn modelId="{1B6067CA-7446-4844-800B-B5D03B9BA105}" type="presOf" srcId="{68DE1B8C-EBBC-4ACF-AD69-E108E4A8C85C}" destId="{F7FC622C-B76A-4FA6-9B6F-9B667E285A22}" srcOrd="0" destOrd="0" presId="urn:microsoft.com/office/officeart/2005/8/layout/hList7"/>
    <dgm:cxn modelId="{F86723F2-9510-4656-BFA2-8A8A87A7D12E}" type="presOf" srcId="{0F9F144E-5A69-4079-9CFE-833FB141B5B7}" destId="{5BDC36C1-4FE9-4EE1-9252-D9D8CAE8C2BC}" srcOrd="0" destOrd="0" presId="urn:microsoft.com/office/officeart/2005/8/layout/hList7"/>
    <dgm:cxn modelId="{CC98FD17-DE82-41C1-938C-A310F6674924}" type="presOf" srcId="{7592B694-086D-4180-B053-CE7AD13C9858}" destId="{3B0757C2-5602-444A-A5BD-072FB3B5AF42}" srcOrd="0" destOrd="0" presId="urn:microsoft.com/office/officeart/2005/8/layout/hList7"/>
    <dgm:cxn modelId="{583CC615-DAE7-4276-AD9F-C578D26FEDFC}" srcId="{DF4857E7-5C40-4E4D-8F9E-0F40BE240B2F}" destId="{7592B694-086D-4180-B053-CE7AD13C9858}" srcOrd="2" destOrd="0" parTransId="{C8FADD59-ED12-44D1-A076-7A13B0AC344E}" sibTransId="{34A6F1FD-1787-4988-A7E6-472B7C66BD09}"/>
    <dgm:cxn modelId="{D0B1CF43-AD53-4807-9DC2-B7793403C1D7}" type="presOf" srcId="{34A6F1FD-1787-4988-A7E6-472B7C66BD09}" destId="{E53DEC79-F2D3-447F-AB9D-BE1C8DD8E00B}" srcOrd="0" destOrd="0" presId="urn:microsoft.com/office/officeart/2005/8/layout/hList7"/>
    <dgm:cxn modelId="{A1ECCAD1-5631-40E8-BB45-815C9A0E826B}" type="presOf" srcId="{F29CEF7E-7A2A-457D-9BE3-75C08A423C81}" destId="{E7A527B7-9819-46B9-915E-52BDE19F67F2}" srcOrd="0" destOrd="0" presId="urn:microsoft.com/office/officeart/2005/8/layout/hList7"/>
    <dgm:cxn modelId="{0B2AE827-F693-45C5-9E27-9417E2E29713}" type="presOf" srcId="{990E17D6-2B47-4FC5-AD93-1E96AFBF7BE7}" destId="{6DA441B0-C21A-4084-8096-3860599489CF}" srcOrd="1" destOrd="0" presId="urn:microsoft.com/office/officeart/2005/8/layout/hList7"/>
    <dgm:cxn modelId="{928763CE-04CF-4A68-8B18-4AA1426D5EF5}" type="presOf" srcId="{7592B694-086D-4180-B053-CE7AD13C9858}" destId="{9A0C60C6-8658-4EDD-8A58-B67F23AAFD93}" srcOrd="1" destOrd="0" presId="urn:microsoft.com/office/officeart/2005/8/layout/hList7"/>
    <dgm:cxn modelId="{C2460F17-CDAE-48DD-9BD8-1126146AE0EF}" srcId="{DF4857E7-5C40-4E4D-8F9E-0F40BE240B2F}" destId="{990E17D6-2B47-4FC5-AD93-1E96AFBF7BE7}" srcOrd="4" destOrd="0" parTransId="{FE8F1E68-B20A-4328-A3A2-124220A35426}" sibTransId="{DE7A8AB0-B597-4567-B709-EB7E2965A939}"/>
    <dgm:cxn modelId="{AEC2955A-2BE4-4C9F-9E94-B754324676F6}" type="presOf" srcId="{990E17D6-2B47-4FC5-AD93-1E96AFBF7BE7}" destId="{1F492D7D-89AA-4379-8B47-339770491BEC}" srcOrd="0" destOrd="0" presId="urn:microsoft.com/office/officeart/2005/8/layout/hList7"/>
    <dgm:cxn modelId="{D6F5B246-F7C1-4B8B-ACB5-3DC17839AE4E}" type="presOf" srcId="{68DE1B8C-EBBC-4ACF-AD69-E108E4A8C85C}" destId="{FCC0090A-DD56-4E51-AA4E-4FE1E50C279A}" srcOrd="1" destOrd="0" presId="urn:microsoft.com/office/officeart/2005/8/layout/hList7"/>
    <dgm:cxn modelId="{696FC290-58F8-4B0A-B325-8A4CDCEFC93C}" srcId="{DF4857E7-5C40-4E4D-8F9E-0F40BE240B2F}" destId="{0F9F144E-5A69-4079-9CFE-833FB141B5B7}" srcOrd="0" destOrd="0" parTransId="{5295059C-89BD-48FC-9FB0-63BD38C2AF52}" sibTransId="{FAB8FA54-A1F3-488D-B823-07CCB71E4D44}"/>
    <dgm:cxn modelId="{ED71EBE6-6B41-48C4-9C98-221439ECF1F4}" type="presParOf" srcId="{D1CD132F-A0D4-48D3-A3A2-4AA415ECB538}" destId="{8520AB79-B95E-4C63-A7E4-59C05A6F0C28}" srcOrd="0" destOrd="0" presId="urn:microsoft.com/office/officeart/2005/8/layout/hList7"/>
    <dgm:cxn modelId="{AC3F7B51-AD34-4CA7-BFF3-754B8DB63DB3}" type="presParOf" srcId="{D1CD132F-A0D4-48D3-A3A2-4AA415ECB538}" destId="{DC8AC156-1FBB-4534-BA39-71BFFD774489}" srcOrd="1" destOrd="0" presId="urn:microsoft.com/office/officeart/2005/8/layout/hList7"/>
    <dgm:cxn modelId="{7FC04822-9A67-4E5F-9D59-43A5868DD4B1}" type="presParOf" srcId="{DC8AC156-1FBB-4534-BA39-71BFFD774489}" destId="{1BE680B3-981A-41BF-B4B3-6602D1B6ACEB}" srcOrd="0" destOrd="0" presId="urn:microsoft.com/office/officeart/2005/8/layout/hList7"/>
    <dgm:cxn modelId="{E5966A59-B1D8-4A52-B4E0-489AF2541DC8}" type="presParOf" srcId="{1BE680B3-981A-41BF-B4B3-6602D1B6ACEB}" destId="{5BDC36C1-4FE9-4EE1-9252-D9D8CAE8C2BC}" srcOrd="0" destOrd="0" presId="urn:microsoft.com/office/officeart/2005/8/layout/hList7"/>
    <dgm:cxn modelId="{D2222244-332B-4DE0-BCEB-FD5643F8C100}" type="presParOf" srcId="{1BE680B3-981A-41BF-B4B3-6602D1B6ACEB}" destId="{2F1ABA49-5CAE-4EC2-B4BD-DE4441942279}" srcOrd="1" destOrd="0" presId="urn:microsoft.com/office/officeart/2005/8/layout/hList7"/>
    <dgm:cxn modelId="{4987AA12-3C62-4FEE-83EF-7F0A8D35A8A1}" type="presParOf" srcId="{1BE680B3-981A-41BF-B4B3-6602D1B6ACEB}" destId="{35E2B47D-87B8-4B42-9226-D0F6C69D28E9}" srcOrd="2" destOrd="0" presId="urn:microsoft.com/office/officeart/2005/8/layout/hList7"/>
    <dgm:cxn modelId="{E1BC9ECB-4337-4161-AD3B-2CEC897C53CC}" type="presParOf" srcId="{1BE680B3-981A-41BF-B4B3-6602D1B6ACEB}" destId="{46561E58-2111-4BC7-9255-6C4C0C197D20}" srcOrd="3" destOrd="0" presId="urn:microsoft.com/office/officeart/2005/8/layout/hList7"/>
    <dgm:cxn modelId="{CF9A2CE9-DC0E-4DDB-B5E8-F08F78BB1AE3}" type="presParOf" srcId="{DC8AC156-1FBB-4534-BA39-71BFFD774489}" destId="{0E077E8F-3731-4461-BACA-4F5C4D5FF5E1}" srcOrd="1" destOrd="0" presId="urn:microsoft.com/office/officeart/2005/8/layout/hList7"/>
    <dgm:cxn modelId="{3F0C586A-1495-4702-9D54-398A49C33552}" type="presParOf" srcId="{DC8AC156-1FBB-4534-BA39-71BFFD774489}" destId="{00B18E7E-8DC1-4D51-B15C-5AF11EBF8622}" srcOrd="2" destOrd="0" presId="urn:microsoft.com/office/officeart/2005/8/layout/hList7"/>
    <dgm:cxn modelId="{54877D49-F434-46C7-B37D-429A0E8E5EA0}" type="presParOf" srcId="{00B18E7E-8DC1-4D51-B15C-5AF11EBF8622}" destId="{78F54082-CBC7-42C5-8BF0-428E0BDE8574}" srcOrd="0" destOrd="0" presId="urn:microsoft.com/office/officeart/2005/8/layout/hList7"/>
    <dgm:cxn modelId="{A5A921D7-4F9A-4296-9334-D6864C094377}" type="presParOf" srcId="{00B18E7E-8DC1-4D51-B15C-5AF11EBF8622}" destId="{0C244243-BE1F-451A-A450-ADAB9550F46A}" srcOrd="1" destOrd="0" presId="urn:microsoft.com/office/officeart/2005/8/layout/hList7"/>
    <dgm:cxn modelId="{D1D6CC78-F03B-4D65-AE7F-187E64DEA256}" type="presParOf" srcId="{00B18E7E-8DC1-4D51-B15C-5AF11EBF8622}" destId="{1D902DF2-255D-4422-9699-B6AEC6AC89FE}" srcOrd="2" destOrd="0" presId="urn:microsoft.com/office/officeart/2005/8/layout/hList7"/>
    <dgm:cxn modelId="{C28F6AA8-EFC4-44F9-B657-45429DE311D3}" type="presParOf" srcId="{00B18E7E-8DC1-4D51-B15C-5AF11EBF8622}" destId="{AC0E91E1-A139-456E-AFEF-28A75902854A}" srcOrd="3" destOrd="0" presId="urn:microsoft.com/office/officeart/2005/8/layout/hList7"/>
    <dgm:cxn modelId="{0AE3D67C-7C47-4407-9E8F-EA2ECA7B8A39}" type="presParOf" srcId="{DC8AC156-1FBB-4534-BA39-71BFFD774489}" destId="{E7A527B7-9819-46B9-915E-52BDE19F67F2}" srcOrd="3" destOrd="0" presId="urn:microsoft.com/office/officeart/2005/8/layout/hList7"/>
    <dgm:cxn modelId="{D02652D4-48E6-4BD3-8B37-D109480940CB}" type="presParOf" srcId="{DC8AC156-1FBB-4534-BA39-71BFFD774489}" destId="{3F6D6F11-D083-4814-8766-59BECA3561B5}" srcOrd="4" destOrd="0" presId="urn:microsoft.com/office/officeart/2005/8/layout/hList7"/>
    <dgm:cxn modelId="{CF3C1B4E-A2E1-40CA-8632-6BD6075F3E1C}" type="presParOf" srcId="{3F6D6F11-D083-4814-8766-59BECA3561B5}" destId="{3B0757C2-5602-444A-A5BD-072FB3B5AF42}" srcOrd="0" destOrd="0" presId="urn:microsoft.com/office/officeart/2005/8/layout/hList7"/>
    <dgm:cxn modelId="{553DDF78-4849-4EDC-9DF8-627C1BD97ECE}" type="presParOf" srcId="{3F6D6F11-D083-4814-8766-59BECA3561B5}" destId="{9A0C60C6-8658-4EDD-8A58-B67F23AAFD93}" srcOrd="1" destOrd="0" presId="urn:microsoft.com/office/officeart/2005/8/layout/hList7"/>
    <dgm:cxn modelId="{9B246953-7557-4607-ABDA-F74966C3AA2D}" type="presParOf" srcId="{3F6D6F11-D083-4814-8766-59BECA3561B5}" destId="{8588E27C-A186-469A-921A-301D681D187E}" srcOrd="2" destOrd="0" presId="urn:microsoft.com/office/officeart/2005/8/layout/hList7"/>
    <dgm:cxn modelId="{7B246602-EA98-48B1-9CAE-34E9C5C8F91C}" type="presParOf" srcId="{3F6D6F11-D083-4814-8766-59BECA3561B5}" destId="{5383E910-D823-4F46-8324-A082C2811A04}" srcOrd="3" destOrd="0" presId="urn:microsoft.com/office/officeart/2005/8/layout/hList7"/>
    <dgm:cxn modelId="{B2DB17D0-26BB-45A2-8B44-C1C50D16D687}" type="presParOf" srcId="{DC8AC156-1FBB-4534-BA39-71BFFD774489}" destId="{E53DEC79-F2D3-447F-AB9D-BE1C8DD8E00B}" srcOrd="5" destOrd="0" presId="urn:microsoft.com/office/officeart/2005/8/layout/hList7"/>
    <dgm:cxn modelId="{A782BEDE-D4AC-4819-BBEA-66DD97E8FF14}" type="presParOf" srcId="{DC8AC156-1FBB-4534-BA39-71BFFD774489}" destId="{BD6F13DA-0333-47B1-88EB-70C157C035B2}" srcOrd="6" destOrd="0" presId="urn:microsoft.com/office/officeart/2005/8/layout/hList7"/>
    <dgm:cxn modelId="{6E6FEB41-EE48-4B9A-A4F2-58235CA93526}" type="presParOf" srcId="{BD6F13DA-0333-47B1-88EB-70C157C035B2}" destId="{F7FC622C-B76A-4FA6-9B6F-9B667E285A22}" srcOrd="0" destOrd="0" presId="urn:microsoft.com/office/officeart/2005/8/layout/hList7"/>
    <dgm:cxn modelId="{475E3729-C443-4136-AF56-E4C5D18F6202}" type="presParOf" srcId="{BD6F13DA-0333-47B1-88EB-70C157C035B2}" destId="{FCC0090A-DD56-4E51-AA4E-4FE1E50C279A}" srcOrd="1" destOrd="0" presId="urn:microsoft.com/office/officeart/2005/8/layout/hList7"/>
    <dgm:cxn modelId="{959B93A7-CED0-4791-BCAA-1ADD9D46C88D}" type="presParOf" srcId="{BD6F13DA-0333-47B1-88EB-70C157C035B2}" destId="{BCDD6A78-213F-4500-8DFD-DB5B960D81FD}" srcOrd="2" destOrd="0" presId="urn:microsoft.com/office/officeart/2005/8/layout/hList7"/>
    <dgm:cxn modelId="{80D16CE9-6565-4358-9CB7-C87585AA1B2D}" type="presParOf" srcId="{BD6F13DA-0333-47B1-88EB-70C157C035B2}" destId="{12BBB3F8-90F3-41E6-9B54-6CD6884F94A5}" srcOrd="3" destOrd="0" presId="urn:microsoft.com/office/officeart/2005/8/layout/hList7"/>
    <dgm:cxn modelId="{D850A9E5-F4BB-4ED7-A9C0-B0171EA5069B}" type="presParOf" srcId="{DC8AC156-1FBB-4534-BA39-71BFFD774489}" destId="{10874700-B4BF-4C50-A741-FF01942A9764}" srcOrd="7" destOrd="0" presId="urn:microsoft.com/office/officeart/2005/8/layout/hList7"/>
    <dgm:cxn modelId="{3C75D254-F572-4014-ADD2-5202A9A05A91}" type="presParOf" srcId="{DC8AC156-1FBB-4534-BA39-71BFFD774489}" destId="{DABB67A8-C231-4149-BD1D-5B8B5341CA83}" srcOrd="8" destOrd="0" presId="urn:microsoft.com/office/officeart/2005/8/layout/hList7"/>
    <dgm:cxn modelId="{26A4ECA9-BD9F-4814-AA1A-5701961CAE72}" type="presParOf" srcId="{DABB67A8-C231-4149-BD1D-5B8B5341CA83}" destId="{1F492D7D-89AA-4379-8B47-339770491BEC}" srcOrd="0" destOrd="0" presId="urn:microsoft.com/office/officeart/2005/8/layout/hList7"/>
    <dgm:cxn modelId="{AF4CFA3F-D0D0-4C70-93FE-D9990C64AFE2}" type="presParOf" srcId="{DABB67A8-C231-4149-BD1D-5B8B5341CA83}" destId="{6DA441B0-C21A-4084-8096-3860599489CF}" srcOrd="1" destOrd="0" presId="urn:microsoft.com/office/officeart/2005/8/layout/hList7"/>
    <dgm:cxn modelId="{E6147C0A-6731-45FB-BCEC-A17F90FA80D1}" type="presParOf" srcId="{DABB67A8-C231-4149-BD1D-5B8B5341CA83}" destId="{819DE1E3-3457-48B9-A02E-9C3935367AB3}" srcOrd="2" destOrd="0" presId="urn:microsoft.com/office/officeart/2005/8/layout/hList7"/>
    <dgm:cxn modelId="{B340A59D-5E4F-46CB-93BE-2F45FE0DA87C}" type="presParOf" srcId="{DABB67A8-C231-4149-BD1D-5B8B5341CA83}" destId="{437692AC-93A3-4825-AFE5-D1642A97FF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29D40-6158-4812-B2C1-953BF9959822}">
      <dsp:nvSpPr>
        <dsp:cNvPr id="0" name=""/>
        <dsp:cNvSpPr/>
      </dsp:nvSpPr>
      <dsp:spPr>
        <a:xfrm>
          <a:off x="1114" y="1039046"/>
          <a:ext cx="2799805" cy="1080725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53A56-C7DC-4AAC-A87E-DB3D1036D1EE}">
      <dsp:nvSpPr>
        <dsp:cNvPr id="0" name=""/>
        <dsp:cNvSpPr/>
      </dsp:nvSpPr>
      <dsp:spPr>
        <a:xfrm>
          <a:off x="747729" y="1309227"/>
          <a:ext cx="2364280" cy="108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Continued Development</a:t>
          </a:r>
          <a:endParaRPr lang="en-US" sz="2100" kern="1200" dirty="0"/>
        </a:p>
      </dsp:txBody>
      <dsp:txXfrm>
        <a:off x="779382" y="1340880"/>
        <a:ext cx="2300974" cy="1017419"/>
      </dsp:txXfrm>
    </dsp:sp>
    <dsp:sp modelId="{A33B6407-611A-47C1-8F11-11F4B43E3BA6}">
      <dsp:nvSpPr>
        <dsp:cNvPr id="0" name=""/>
        <dsp:cNvSpPr/>
      </dsp:nvSpPr>
      <dsp:spPr>
        <a:xfrm>
          <a:off x="3199114" y="1039046"/>
          <a:ext cx="2799805" cy="1080725"/>
        </a:xfrm>
        <a:prstGeom prst="chevron">
          <a:avLst>
            <a:gd name="adj" fmla="val 4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A7C76-27AE-4735-BCE5-63AC65591A0F}">
      <dsp:nvSpPr>
        <dsp:cNvPr id="0" name=""/>
        <dsp:cNvSpPr/>
      </dsp:nvSpPr>
      <dsp:spPr>
        <a:xfrm>
          <a:off x="3945729" y="1309227"/>
          <a:ext cx="2364280" cy="108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Possible Industry Collaboration	</a:t>
          </a:r>
          <a:endParaRPr lang="en-US" sz="2100" kern="1200" dirty="0"/>
        </a:p>
      </dsp:txBody>
      <dsp:txXfrm>
        <a:off x="3977382" y="1340880"/>
        <a:ext cx="2300974" cy="1017419"/>
      </dsp:txXfrm>
    </dsp:sp>
    <dsp:sp modelId="{8A97269C-C120-4B0D-8241-794015A53C15}">
      <dsp:nvSpPr>
        <dsp:cNvPr id="0" name=""/>
        <dsp:cNvSpPr/>
      </dsp:nvSpPr>
      <dsp:spPr>
        <a:xfrm>
          <a:off x="6397115" y="1039046"/>
          <a:ext cx="2799805" cy="1080725"/>
        </a:xfrm>
        <a:prstGeom prst="chevron">
          <a:avLst>
            <a:gd name="adj" fmla="val 4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7C711-09C1-47F4-9A59-F2DE2A83CBA5}">
      <dsp:nvSpPr>
        <dsp:cNvPr id="0" name=""/>
        <dsp:cNvSpPr/>
      </dsp:nvSpPr>
      <dsp:spPr>
        <a:xfrm>
          <a:off x="7143730" y="1309227"/>
          <a:ext cx="2364280" cy="108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Possible Licensing of Technology</a:t>
          </a:r>
          <a:endParaRPr lang="en-US" sz="2100" kern="1200" dirty="0"/>
        </a:p>
      </dsp:txBody>
      <dsp:txXfrm>
        <a:off x="7175383" y="1340880"/>
        <a:ext cx="2300974" cy="1017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C36C1-4FE9-4EE1-9252-D9D8CAE8C2BC}">
      <dsp:nvSpPr>
        <dsp:cNvPr id="0" name=""/>
        <dsp:cNvSpPr/>
      </dsp:nvSpPr>
      <dsp:spPr>
        <a:xfrm>
          <a:off x="0" y="0"/>
          <a:ext cx="2202656" cy="51054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Seamless Airborne</a:t>
          </a:r>
          <a:r>
            <a:rPr lang="en-US" sz="2700" kern="1200" baseline="0" dirty="0"/>
            <a:t> </a:t>
          </a:r>
          <a:r>
            <a:rPr lang="en-US" sz="2700" kern="1200" baseline="0" dirty="0" smtClean="0"/>
            <a:t>Connectivity</a:t>
          </a:r>
          <a:endParaRPr lang="en-US" sz="2700" kern="1200" dirty="0" smtClean="0"/>
        </a:p>
      </dsp:txBody>
      <dsp:txXfrm>
        <a:off x="0" y="2042160"/>
        <a:ext cx="2202656" cy="2042160"/>
      </dsp:txXfrm>
    </dsp:sp>
    <dsp:sp modelId="{46561E58-2111-4BC7-9255-6C4C0C197D20}">
      <dsp:nvSpPr>
        <dsp:cNvPr id="0" name=""/>
        <dsp:cNvSpPr/>
      </dsp:nvSpPr>
      <dsp:spPr>
        <a:xfrm>
          <a:off x="251279" y="306324"/>
          <a:ext cx="1700098" cy="17000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54082-CBC7-42C5-8BF0-428E0BDE8574}">
      <dsp:nvSpPr>
        <dsp:cNvPr id="0" name=""/>
        <dsp:cNvSpPr/>
      </dsp:nvSpPr>
      <dsp:spPr>
        <a:xfrm>
          <a:off x="2268735" y="0"/>
          <a:ext cx="2202656" cy="5105400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Air Robotics</a:t>
          </a:r>
          <a:endParaRPr lang="en-US" sz="2700" kern="1200" dirty="0"/>
        </a:p>
      </dsp:txBody>
      <dsp:txXfrm>
        <a:off x="2268735" y="2042160"/>
        <a:ext cx="2202656" cy="2042160"/>
      </dsp:txXfrm>
    </dsp:sp>
    <dsp:sp modelId="{AC0E91E1-A139-456E-AFEF-28A75902854A}">
      <dsp:nvSpPr>
        <dsp:cNvPr id="0" name=""/>
        <dsp:cNvSpPr/>
      </dsp:nvSpPr>
      <dsp:spPr>
        <a:xfrm>
          <a:off x="2531643" y="286687"/>
          <a:ext cx="1700098" cy="170009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57C2-5602-444A-A5BD-072FB3B5AF42}">
      <dsp:nvSpPr>
        <dsp:cNvPr id="0" name=""/>
        <dsp:cNvSpPr/>
      </dsp:nvSpPr>
      <dsp:spPr>
        <a:xfrm>
          <a:off x="4537471" y="0"/>
          <a:ext cx="2202656" cy="510540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Ground Robotics</a:t>
          </a:r>
          <a:endParaRPr lang="en-US" sz="2700" kern="1200" dirty="0"/>
        </a:p>
      </dsp:txBody>
      <dsp:txXfrm>
        <a:off x="4537471" y="2042160"/>
        <a:ext cx="2202656" cy="2042160"/>
      </dsp:txXfrm>
    </dsp:sp>
    <dsp:sp modelId="{5383E910-D823-4F46-8324-A082C2811A04}">
      <dsp:nvSpPr>
        <dsp:cNvPr id="0" name=""/>
        <dsp:cNvSpPr/>
      </dsp:nvSpPr>
      <dsp:spPr>
        <a:xfrm>
          <a:off x="4788750" y="306324"/>
          <a:ext cx="1700098" cy="170009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C622C-B76A-4FA6-9B6F-9B667E285A22}">
      <dsp:nvSpPr>
        <dsp:cNvPr id="0" name=""/>
        <dsp:cNvSpPr/>
      </dsp:nvSpPr>
      <dsp:spPr>
        <a:xfrm>
          <a:off x="6806207" y="0"/>
          <a:ext cx="2202656" cy="510540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Augmented and Virtual Reality</a:t>
          </a:r>
          <a:endParaRPr lang="en-US" sz="2700" kern="1200" dirty="0"/>
        </a:p>
      </dsp:txBody>
      <dsp:txXfrm>
        <a:off x="6806207" y="2042160"/>
        <a:ext cx="2202656" cy="2042160"/>
      </dsp:txXfrm>
    </dsp:sp>
    <dsp:sp modelId="{12BBB3F8-90F3-41E6-9B54-6CD6884F94A5}">
      <dsp:nvSpPr>
        <dsp:cNvPr id="0" name=""/>
        <dsp:cNvSpPr/>
      </dsp:nvSpPr>
      <dsp:spPr>
        <a:xfrm>
          <a:off x="7057486" y="306324"/>
          <a:ext cx="1700098" cy="170009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92D7D-89AA-4379-8B47-339770491BEC}">
      <dsp:nvSpPr>
        <dsp:cNvPr id="0" name=""/>
        <dsp:cNvSpPr/>
      </dsp:nvSpPr>
      <dsp:spPr>
        <a:xfrm>
          <a:off x="9074943" y="0"/>
          <a:ext cx="2202656" cy="510540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Your Hand; On Demand</a:t>
          </a:r>
          <a:endParaRPr lang="en-US" sz="2700" kern="1200" dirty="0"/>
        </a:p>
      </dsp:txBody>
      <dsp:txXfrm>
        <a:off x="9074943" y="2042160"/>
        <a:ext cx="2202656" cy="2042160"/>
      </dsp:txXfrm>
    </dsp:sp>
    <dsp:sp modelId="{437692AC-93A3-4825-AFE5-D1642A97FF04}">
      <dsp:nvSpPr>
        <dsp:cNvPr id="0" name=""/>
        <dsp:cNvSpPr/>
      </dsp:nvSpPr>
      <dsp:spPr>
        <a:xfrm>
          <a:off x="9326222" y="306324"/>
          <a:ext cx="1700098" cy="170009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0AB79-B95E-4C63-A7E4-59C05A6F0C28}">
      <dsp:nvSpPr>
        <dsp:cNvPr id="0" name=""/>
        <dsp:cNvSpPr/>
      </dsp:nvSpPr>
      <dsp:spPr>
        <a:xfrm>
          <a:off x="451103" y="4084319"/>
          <a:ext cx="10375392" cy="76581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4/30/2018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4/30/2018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33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 Steps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Continued</a:t>
            </a:r>
            <a:r>
              <a:rPr lang="en-US" baseline="0" dirty="0" smtClean="0"/>
              <a:t> development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Possible industry collaboration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Possible Licensing of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7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missions where we can reduce risk to firefighters and aircraft: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Wildland fire</a:t>
            </a:r>
            <a:r>
              <a:rPr lang="en-US" baseline="0" dirty="0" smtClean="0"/>
              <a:t> support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Fire Recon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63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Cargo hauling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Water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28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Search and Rescue</a:t>
            </a:r>
            <a:r>
              <a:rPr lang="en-US" baseline="0" dirty="0" smtClean="0"/>
              <a:t>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71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r>
              <a:rPr lang="en-US" baseline="0" dirty="0" smtClean="0"/>
              <a:t> natural resource management missions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Wildlife surveys/tagging/monitoring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Ecosystem monitor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Sandbar mapping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Coal mine inspections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Surface mining inspections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3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 Predictions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Wildland</a:t>
            </a:r>
            <a:r>
              <a:rPr lang="en-US" baseline="0" dirty="0" smtClean="0"/>
              <a:t> firefighting – possible to provide 24/7 support to our ground firefighters, game changer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Air Robotics – we talked about over 40 fatalities in the span of 10 years—way too high cost of doing business, lends us an opportunity to reduce risk/save lives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Ground Robotics – on average at least 1 dozer accident occurs on a fire each year, result is either seriously or fatally injured, option could reduce those risks/save lives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Augmented and </a:t>
            </a:r>
            <a:r>
              <a:rPr lang="en-US" baseline="0" smtClean="0"/>
              <a:t>Virtual Reality -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you hand; on demand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3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Use the aircraft to supplement or enhance the manned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Rapidly adopt new sensor technology while trying to standardize as much as possible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Leverage the capability of the </a:t>
            </a:r>
            <a:r>
              <a:rPr lang="en-US" baseline="0" dirty="0" err="1" smtClean="0"/>
              <a:t>platorms</a:t>
            </a:r>
            <a:r>
              <a:rPr lang="en-US" baseline="0" dirty="0" smtClean="0"/>
              <a:t>  to create better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Reduce the danger to our </a:t>
            </a:r>
            <a:r>
              <a:rPr lang="en-US" baseline="0" dirty="0" err="1" smtClean="0"/>
              <a:t>aviaitors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Build efficiency for our ground personnel (coal min inspectors)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Use the aircraft to support first responders and save lives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Reduce costs in areas where UAS are a better fit than manned aircraft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New class of aircraft will open up new mission that have never been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Maintain simple, standard pilot training program.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326D4-4470-4B74-B9D7-CEC139533A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2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Important component of wildland fire</a:t>
            </a:r>
            <a:r>
              <a:rPr lang="en-US" baseline="0" dirty="0" smtClean="0"/>
              <a:t> and natural resource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Goal:  Create fire-resilient landscapes and communities that can withstand a wildfire without loss of life or property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Restore fire as a natural occurrence across the landscape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 average, (DOI and USFS) perform over 2 million acres of fuels treatments per year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26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2005</a:t>
            </a:r>
            <a:r>
              <a:rPr lang="en-US" baseline="0" dirty="0" smtClean="0"/>
              <a:t> – 2015 </a:t>
            </a:r>
            <a:r>
              <a:rPr lang="en-US" dirty="0" smtClean="0"/>
              <a:t>Prescribed fire accidents/fatalities</a:t>
            </a:r>
            <a:r>
              <a:rPr lang="en-US" baseline="0" dirty="0" smtClean="0"/>
              <a:t> (all agencies—Federal, tribal, state, local)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30 accidents reported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33 firefighter injuries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5 fire shelter deployments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5 firefighter fatalities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3 of the 5 aviation related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3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Aerial Ignition</a:t>
            </a:r>
            <a:r>
              <a:rPr lang="en-US" baseline="0" dirty="0" smtClean="0"/>
              <a:t> Initiative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Collaboration with UN-L, firefighters, and OAS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Outcome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Satisfied clients/stakeholders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Met project objectives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Completed within budget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98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1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8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2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3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4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Mark_bathrick@ios.doi.gov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595498"/>
            <a:ext cx="9144002" cy="1143000"/>
          </a:xfrm>
        </p:spPr>
        <p:txBody>
          <a:bodyPr/>
          <a:lstStyle/>
          <a:p>
            <a:r>
              <a:rPr lang="en-US" dirty="0" smtClean="0"/>
              <a:t>UAS in the Aerial Ignition Mission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2413" y="5738498"/>
            <a:ext cx="9144002" cy="111950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Mark Bathrick, Director  | Office of Aviation Services</a:t>
            </a:r>
          </a:p>
          <a:p>
            <a:r>
              <a:rPr lang="en-US" sz="1600" dirty="0" smtClean="0"/>
              <a:t>U.S. Department of the Interior</a:t>
            </a:r>
          </a:p>
          <a:p>
            <a:r>
              <a:rPr lang="en-US" sz="1600" dirty="0" smtClean="0"/>
              <a:t>Boise, Idaho</a:t>
            </a:r>
          </a:p>
          <a:p>
            <a:r>
              <a:rPr lang="en-US" sz="1600" dirty="0" smtClean="0"/>
              <a:t>United States of America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3" b="27782"/>
          <a:stretch/>
        </p:blipFill>
        <p:spPr>
          <a:xfrm>
            <a:off x="-12290" y="0"/>
            <a:ext cx="12192000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943600"/>
            <a:ext cx="731603" cy="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90378"/>
              </p:ext>
            </p:extLst>
          </p:nvPr>
        </p:nvGraphicFramePr>
        <p:xfrm>
          <a:off x="1341755" y="1700784"/>
          <a:ext cx="9509125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Kmax</a:t>
            </a:r>
            <a:r>
              <a:rPr lang="en-US" dirty="0" smtClean="0"/>
              <a:t>,  </a:t>
            </a:r>
            <a:r>
              <a:rPr lang="en-US" dirty="0" err="1" smtClean="0"/>
              <a:t>Rmax</a:t>
            </a:r>
            <a:r>
              <a:rPr lang="en-US" dirty="0" smtClean="0"/>
              <a:t>, Nebraska Drone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97" y="2694215"/>
            <a:ext cx="5840703" cy="3900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932" t="28823" b="26900"/>
          <a:stretch/>
        </p:blipFill>
        <p:spPr>
          <a:xfrm>
            <a:off x="9126654" y="16329"/>
            <a:ext cx="3065346" cy="2677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932" t="28823" b="26900"/>
          <a:stretch/>
        </p:blipFill>
        <p:spPr>
          <a:xfrm>
            <a:off x="6061308" y="16329"/>
            <a:ext cx="3065346" cy="2677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r="19037" b="1652"/>
          <a:stretch/>
        </p:blipFill>
        <p:spPr>
          <a:xfrm>
            <a:off x="0" y="0"/>
            <a:ext cx="6413500" cy="659477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eld 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/>
          <a:stretch/>
        </p:blipFill>
        <p:spPr>
          <a:xfrm>
            <a:off x="0" y="-1"/>
            <a:ext cx="12192000" cy="6836833"/>
          </a:xfrm>
          <a:prstGeom prst="rect">
            <a:avLst/>
          </a:prstGeom>
        </p:spPr>
      </p:pic>
      <p:sp>
        <p:nvSpPr>
          <p:cNvPr id="80" name="Title 79"/>
          <p:cNvSpPr>
            <a:spLocks noGrp="1"/>
          </p:cNvSpPr>
          <p:nvPr>
            <p:ph type="title"/>
          </p:nvPr>
        </p:nvSpPr>
        <p:spPr>
          <a:xfrm>
            <a:off x="1341120" y="149860"/>
            <a:ext cx="9509760" cy="850265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Bauhaus 93"/>
                <a:cs typeface="Bauhaus 93"/>
              </a:rPr>
              <a:t>The Future?</a:t>
            </a:r>
            <a:endParaRPr lang="en-US" sz="4800" dirty="0">
              <a:latin typeface="Bauhaus 93"/>
              <a:cs typeface="Bauhaus 93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0" y="4524947"/>
            <a:ext cx="11413607" cy="789440"/>
            <a:chOff x="863969" y="1889697"/>
            <a:chExt cx="11027669" cy="762746"/>
          </a:xfrm>
          <a:effectLst>
            <a:glow rad="101600">
              <a:schemeClr val="tx1">
                <a:alpha val="75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9"/>
            <p:cNvGrpSpPr/>
            <p:nvPr/>
          </p:nvGrpSpPr>
          <p:grpSpPr>
            <a:xfrm>
              <a:off x="863969" y="2101547"/>
              <a:ext cx="1135324" cy="550896"/>
              <a:chOff x="5046588" y="1160684"/>
              <a:chExt cx="1135324" cy="550896"/>
            </a:xfrm>
          </p:grpSpPr>
          <p:pic>
            <p:nvPicPr>
              <p:cNvPr id="8" name="Picture 7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931338" y="2024252"/>
              <a:ext cx="1135324" cy="550896"/>
              <a:chOff x="5046588" y="1160684"/>
              <a:chExt cx="1135324" cy="550896"/>
            </a:xfrm>
          </p:grpSpPr>
          <p:pic>
            <p:nvPicPr>
              <p:cNvPr id="12" name="Picture 11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13" name="Oval 12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839957" y="2026332"/>
              <a:ext cx="1135324" cy="550896"/>
              <a:chOff x="5046588" y="1160684"/>
              <a:chExt cx="1135324" cy="550896"/>
            </a:xfrm>
          </p:grpSpPr>
          <p:pic>
            <p:nvPicPr>
              <p:cNvPr id="15" name="Picture 14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605701" y="1980787"/>
              <a:ext cx="1135324" cy="550896"/>
              <a:chOff x="5046588" y="1160684"/>
              <a:chExt cx="1135324" cy="550896"/>
            </a:xfrm>
          </p:grpSpPr>
          <p:pic>
            <p:nvPicPr>
              <p:cNvPr id="18" name="Picture 17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19" name="Oval 18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8450820" y="1982867"/>
              <a:ext cx="1135324" cy="550896"/>
              <a:chOff x="5046588" y="1160684"/>
              <a:chExt cx="1135324" cy="550896"/>
            </a:xfrm>
          </p:grpSpPr>
          <p:pic>
            <p:nvPicPr>
              <p:cNvPr id="21" name="Picture 20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0756314" y="1889697"/>
              <a:ext cx="1135324" cy="550896"/>
              <a:chOff x="5046588" y="1160684"/>
              <a:chExt cx="1135324" cy="550896"/>
            </a:xfrm>
          </p:grpSpPr>
          <p:pic>
            <p:nvPicPr>
              <p:cNvPr id="24" name="Picture 23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1315055" y="2619305"/>
            <a:ext cx="10480070" cy="696823"/>
            <a:chOff x="267305" y="3408191"/>
            <a:chExt cx="11508262" cy="765188"/>
          </a:xfrm>
        </p:grpSpPr>
        <p:grpSp>
          <p:nvGrpSpPr>
            <p:cNvPr id="26" name="Group 25"/>
            <p:cNvGrpSpPr/>
            <p:nvPr/>
          </p:nvGrpSpPr>
          <p:grpSpPr>
            <a:xfrm>
              <a:off x="267305" y="3631987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27" name="Picture 26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28" name="Oval 27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345810" y="3587228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30" name="Picture 29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31" name="Oval 30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24315" y="3542469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33" name="Picture 32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34" name="Oval 33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502820" y="3497709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36" name="Picture 35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8581325" y="3452950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39" name="Picture 38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40" name="Oval 39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0659830" y="3408191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42" name="Picture 41" descr="drone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43" name="Oval 42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0" y="5521325"/>
            <a:ext cx="11413607" cy="1304925"/>
            <a:chOff x="0" y="5140325"/>
            <a:chExt cx="11064875" cy="1304925"/>
          </a:xfrm>
        </p:grpSpPr>
        <p:pic>
          <p:nvPicPr>
            <p:cNvPr id="45" name="Picture 44" descr="flam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1450"/>
              <a:ext cx="1492250" cy="1193800"/>
            </a:xfrm>
            <a:prstGeom prst="rect">
              <a:avLst/>
            </a:prstGeom>
            <a:effectLst>
              <a:glow rad="101600">
                <a:schemeClr val="tx1">
                  <a:alpha val="75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 descr="flam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25" y="5229225"/>
              <a:ext cx="1492250" cy="1193800"/>
            </a:xfrm>
            <a:prstGeom prst="rect">
              <a:avLst/>
            </a:prstGeom>
            <a:effectLst>
              <a:glow rad="101600">
                <a:schemeClr val="tx1">
                  <a:alpha val="75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 descr="flam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050" y="5207000"/>
              <a:ext cx="1492250" cy="1193800"/>
            </a:xfrm>
            <a:prstGeom prst="rect">
              <a:avLst/>
            </a:prstGeom>
            <a:effectLst>
              <a:glow rad="101600">
                <a:schemeClr val="tx1">
                  <a:alpha val="75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48" descr="flam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575" y="5184775"/>
              <a:ext cx="1492250" cy="1193800"/>
            </a:xfrm>
            <a:prstGeom prst="rect">
              <a:avLst/>
            </a:prstGeom>
            <a:effectLst>
              <a:glow rad="101600">
                <a:schemeClr val="tx1">
                  <a:alpha val="75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 descr="flam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100" y="5162550"/>
              <a:ext cx="1492250" cy="1193800"/>
            </a:xfrm>
            <a:prstGeom prst="rect">
              <a:avLst/>
            </a:prstGeom>
            <a:effectLst>
              <a:glow rad="101600">
                <a:schemeClr val="tx1">
                  <a:alpha val="75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 descr="flam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625" y="5140325"/>
              <a:ext cx="1492250" cy="1193800"/>
            </a:xfrm>
            <a:prstGeom prst="rect">
              <a:avLst/>
            </a:prstGeom>
            <a:effectLst>
              <a:glow rad="101600">
                <a:schemeClr val="tx1">
                  <a:alpha val="75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2" name="Picture 51" descr="flam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3839845"/>
            <a:ext cx="927100" cy="741680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flam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3817620"/>
            <a:ext cx="927100" cy="741680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 descr="flam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25" y="3795395"/>
            <a:ext cx="927100" cy="741680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 descr="flam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3773170"/>
            <a:ext cx="927100" cy="741680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 descr="flam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3750945"/>
            <a:ext cx="927100" cy="741680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 descr="flam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50" y="3728720"/>
            <a:ext cx="927100" cy="741680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2570471" y="1628667"/>
            <a:ext cx="6317172" cy="420030"/>
            <a:chOff x="267305" y="3408191"/>
            <a:chExt cx="11508262" cy="765188"/>
          </a:xfrm>
        </p:grpSpPr>
        <p:grpSp>
          <p:nvGrpSpPr>
            <p:cNvPr id="61" name="Group 60"/>
            <p:cNvGrpSpPr/>
            <p:nvPr/>
          </p:nvGrpSpPr>
          <p:grpSpPr>
            <a:xfrm>
              <a:off x="267305" y="3631987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77" name="Picture 76" descr="drone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78" name="Oval 77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345810" y="3587228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75" name="Picture 74" descr="drone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76" name="Oval 75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424315" y="3542469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73" name="Picture 72" descr="drone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74" name="Oval 73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6502820" y="3497709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71" name="Picture 70" descr="drone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72" name="Oval 71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8581325" y="3452950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69" name="Picture 68" descr="drone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70" name="Oval 69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0659830" y="3408191"/>
              <a:ext cx="1115737" cy="541392"/>
              <a:chOff x="5046588" y="1160684"/>
              <a:chExt cx="1135324" cy="550896"/>
            </a:xfr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67" name="Picture 66" descr="drone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6588" y="1160684"/>
                <a:ext cx="1135324" cy="550896"/>
              </a:xfrm>
              <a:prstGeom prst="rect">
                <a:avLst/>
              </a:prstGeom>
            </p:spPr>
          </p:pic>
          <p:sp>
            <p:nvSpPr>
              <p:cNvPr id="68" name="Oval 67"/>
              <p:cNvSpPr/>
              <p:nvPr/>
            </p:nvSpPr>
            <p:spPr>
              <a:xfrm>
                <a:off x="5540375" y="1327150"/>
                <a:ext cx="190500" cy="190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29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838200"/>
            <a:ext cx="32004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Other Risk Reduction Missions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3581400"/>
            <a:ext cx="3200400" cy="240792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600" dirty="0" smtClean="0"/>
              <a:t>Wildland Fire Support</a:t>
            </a:r>
          </a:p>
          <a:p>
            <a:pPr marL="800100" lvl="1" indent="-3429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Fire Recon and Mapping</a:t>
            </a:r>
          </a:p>
        </p:txBody>
      </p:sp>
      <p:pic>
        <p:nvPicPr>
          <p:cNvPr id="5" name="vlc-record-2016-07-29-10h37m04s-Insitu_Paradise Fire Compilation_100115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152400"/>
            <a:ext cx="457200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lc-record-2016-07-29-10h56m06s-100614  Tie in burn FT11.MP4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lum bright="20000" contrast="-20000"/>
          </a:blip>
          <a:stretch>
            <a:fillRect/>
          </a:stretch>
        </p:blipFill>
        <p:spPr>
          <a:xfrm>
            <a:off x="6553200" y="3733800"/>
            <a:ext cx="5147734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9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828800"/>
          </a:xfrm>
        </p:spPr>
        <p:txBody>
          <a:bodyPr/>
          <a:lstStyle/>
          <a:p>
            <a:r>
              <a:rPr lang="en-US" dirty="0" smtClean="0"/>
              <a:t>Optionally Piloted Aircraft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bg1"/>
                </a:solidFill>
              </a:rPr>
              <a:t>Cargo Hauling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chemeClr val="bg1"/>
                </a:solidFill>
              </a:rPr>
              <a:t>Water Drops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5" name="vlc-record-2016-07-29-10h42m06s-Longline in trees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0930" y="228601"/>
            <a:ext cx="52832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lc-record-2016-07-29-10h04m35s-GOPR0004.MP4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4770" t="2448" r="24872" b="22721"/>
          <a:stretch>
            <a:fillRect/>
          </a:stretch>
        </p:blipFill>
        <p:spPr>
          <a:xfrm>
            <a:off x="533400" y="3352800"/>
            <a:ext cx="3946549" cy="329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58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and Rescue</a:t>
            </a:r>
            <a:endParaRPr lang="en-US" dirty="0"/>
          </a:p>
        </p:txBody>
      </p:sp>
      <p:pic>
        <p:nvPicPr>
          <p:cNvPr id="5" name="vlc-record-2016-07-29-10h13m50s-GOPR3936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754125"/>
            <a:ext cx="4874089" cy="27416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17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Resource Management</a:t>
            </a:r>
            <a:endParaRPr lang="en-US" dirty="0"/>
          </a:p>
        </p:txBody>
      </p:sp>
      <p:pic>
        <p:nvPicPr>
          <p:cNvPr id="5" name="vlc-record-2016-07-29-15h01m36s-160728 BLM UAS Missions 2.mov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251" t="-1309" r="12458" b="-1"/>
          <a:stretch>
            <a:fillRect/>
          </a:stretch>
        </p:blipFill>
        <p:spPr>
          <a:xfrm>
            <a:off x="6019800" y="1122825"/>
            <a:ext cx="4963885" cy="44694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pPr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1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olol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57200" y="351183"/>
            <a:ext cx="32335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auhaus 93" charset="0"/>
                <a:ea typeface="Bauhaus 93" charset="0"/>
                <a:cs typeface="Bauhaus 93" charset="0"/>
              </a:rPr>
              <a:t>The Next Evolution?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auhaus 93" charset="0"/>
                <a:ea typeface="Bauhaus 93" charset="0"/>
                <a:cs typeface="Bauhaus 93" charset="0"/>
              </a:rPr>
              <a:t>Virtual &amp; </a:t>
            </a:r>
            <a:r>
              <a:rPr lang="en-US" sz="4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auhaus 93" charset="0"/>
                <a:ea typeface="Bauhaus 93" charset="0"/>
                <a:cs typeface="Bauhaus 93" charset="0"/>
              </a:rPr>
              <a:t>Augmented</a:t>
            </a:r>
            <a:r>
              <a:rPr lang="en-US" sz="4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auhaus 93" charset="0"/>
                <a:ea typeface="Bauhaus 93" charset="0"/>
                <a:cs typeface="Bauhaus 93" charset="0"/>
              </a:rPr>
              <a:t> Reality</a:t>
            </a:r>
            <a:endParaRPr lang="en-US" sz="4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Bauhaus 93" charset="0"/>
              <a:ea typeface="Bauhaus 93" charset="0"/>
              <a:cs typeface="Bauhaus 93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Video Courtesy of Insitu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190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675640"/>
          </a:xfrm>
        </p:spPr>
        <p:txBody>
          <a:bodyPr/>
          <a:lstStyle/>
          <a:p>
            <a:r>
              <a:rPr lang="en-US" dirty="0" smtClean="0"/>
              <a:t>Future Predictions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834592"/>
              </p:ext>
            </p:extLst>
          </p:nvPr>
        </p:nvGraphicFramePr>
        <p:xfrm>
          <a:off x="533400" y="1371600"/>
          <a:ext cx="11277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67600" y="6096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Photo Courtesy of Insitu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86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Discussion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9"/>
          <a:stretch/>
        </p:blipFill>
        <p:spPr>
          <a:xfrm>
            <a:off x="0" y="2438733"/>
            <a:ext cx="3882667" cy="217302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38733"/>
            <a:ext cx="3834392" cy="2173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38732"/>
            <a:ext cx="3863156" cy="2173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62" y="2438732"/>
            <a:ext cx="3259538" cy="2173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5064125"/>
            <a:ext cx="504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 Bathrick</a:t>
            </a:r>
          </a:p>
          <a:p>
            <a:r>
              <a:rPr lang="en-US" dirty="0" smtClean="0"/>
              <a:t>Director, Office of Aviation Services</a:t>
            </a:r>
          </a:p>
          <a:p>
            <a:r>
              <a:rPr lang="en-US" dirty="0" smtClean="0"/>
              <a:t>U.S. Department of the Interior</a:t>
            </a:r>
          </a:p>
          <a:p>
            <a:r>
              <a:rPr lang="en-US" dirty="0" smtClean="0">
                <a:hlinkClick r:id="rId6"/>
              </a:rPr>
              <a:t>Mark_bathrick@ios.doi.gov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44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2140545" y="13363"/>
            <a:ext cx="7767924" cy="6653111"/>
            <a:chOff x="2243577" y="13363"/>
            <a:chExt cx="7767924" cy="6653111"/>
          </a:xfrm>
        </p:grpSpPr>
        <p:sp>
          <p:nvSpPr>
            <p:cNvPr id="102" name="Freeform 101"/>
            <p:cNvSpPr/>
            <p:nvPr/>
          </p:nvSpPr>
          <p:spPr>
            <a:xfrm>
              <a:off x="3784063" y="1268763"/>
              <a:ext cx="4830536" cy="4128274"/>
            </a:xfrm>
            <a:custGeom>
              <a:avLst/>
              <a:gdLst>
                <a:gd name="connsiteX0" fmla="*/ 190500 w 2540000"/>
                <a:gd name="connsiteY0" fmla="*/ 12700 h 2889250"/>
                <a:gd name="connsiteX1" fmla="*/ 355600 w 2540000"/>
                <a:gd name="connsiteY1" fmla="*/ 120650 h 2889250"/>
                <a:gd name="connsiteX2" fmla="*/ 666750 w 2540000"/>
                <a:gd name="connsiteY2" fmla="*/ 241300 h 2889250"/>
                <a:gd name="connsiteX3" fmla="*/ 1028700 w 2540000"/>
                <a:gd name="connsiteY3" fmla="*/ 349250 h 2889250"/>
                <a:gd name="connsiteX4" fmla="*/ 1263650 w 2540000"/>
                <a:gd name="connsiteY4" fmla="*/ 387350 h 2889250"/>
                <a:gd name="connsiteX5" fmla="*/ 1504950 w 2540000"/>
                <a:gd name="connsiteY5" fmla="*/ 361950 h 2889250"/>
                <a:gd name="connsiteX6" fmla="*/ 1778000 w 2540000"/>
                <a:gd name="connsiteY6" fmla="*/ 292100 h 2889250"/>
                <a:gd name="connsiteX7" fmla="*/ 2076450 w 2540000"/>
                <a:gd name="connsiteY7" fmla="*/ 165100 h 2889250"/>
                <a:gd name="connsiteX8" fmla="*/ 2273300 w 2540000"/>
                <a:gd name="connsiteY8" fmla="*/ 63500 h 2889250"/>
                <a:gd name="connsiteX9" fmla="*/ 2349500 w 2540000"/>
                <a:gd name="connsiteY9" fmla="*/ 0 h 2889250"/>
                <a:gd name="connsiteX10" fmla="*/ 2540000 w 2540000"/>
                <a:gd name="connsiteY10" fmla="*/ 292100 h 2889250"/>
                <a:gd name="connsiteX11" fmla="*/ 2419350 w 2540000"/>
                <a:gd name="connsiteY11" fmla="*/ 444500 h 2889250"/>
                <a:gd name="connsiteX12" fmla="*/ 2317750 w 2540000"/>
                <a:gd name="connsiteY12" fmla="*/ 654050 h 2889250"/>
                <a:gd name="connsiteX13" fmla="*/ 2254250 w 2540000"/>
                <a:gd name="connsiteY13" fmla="*/ 844550 h 2889250"/>
                <a:gd name="connsiteX14" fmla="*/ 2203450 w 2540000"/>
                <a:gd name="connsiteY14" fmla="*/ 1047750 h 2889250"/>
                <a:gd name="connsiteX15" fmla="*/ 2171700 w 2540000"/>
                <a:gd name="connsiteY15" fmla="*/ 1257300 h 2889250"/>
                <a:gd name="connsiteX16" fmla="*/ 2165350 w 2540000"/>
                <a:gd name="connsiteY16" fmla="*/ 1441450 h 2889250"/>
                <a:gd name="connsiteX17" fmla="*/ 2178050 w 2540000"/>
                <a:gd name="connsiteY17" fmla="*/ 1619250 h 2889250"/>
                <a:gd name="connsiteX18" fmla="*/ 2228850 w 2540000"/>
                <a:gd name="connsiteY18" fmla="*/ 1816100 h 2889250"/>
                <a:gd name="connsiteX19" fmla="*/ 2311400 w 2540000"/>
                <a:gd name="connsiteY19" fmla="*/ 2057400 h 2889250"/>
                <a:gd name="connsiteX20" fmla="*/ 2419350 w 2540000"/>
                <a:gd name="connsiteY20" fmla="*/ 2317750 h 2889250"/>
                <a:gd name="connsiteX21" fmla="*/ 2495550 w 2540000"/>
                <a:gd name="connsiteY21" fmla="*/ 2457450 h 2889250"/>
                <a:gd name="connsiteX22" fmla="*/ 2540000 w 2540000"/>
                <a:gd name="connsiteY22" fmla="*/ 2501900 h 2889250"/>
                <a:gd name="connsiteX23" fmla="*/ 2317750 w 2540000"/>
                <a:gd name="connsiteY23" fmla="*/ 2889250 h 2889250"/>
                <a:gd name="connsiteX24" fmla="*/ 2139950 w 2540000"/>
                <a:gd name="connsiteY24" fmla="*/ 2787650 h 2889250"/>
                <a:gd name="connsiteX25" fmla="*/ 1924050 w 2540000"/>
                <a:gd name="connsiteY25" fmla="*/ 2686050 h 2889250"/>
                <a:gd name="connsiteX26" fmla="*/ 1663700 w 2540000"/>
                <a:gd name="connsiteY26" fmla="*/ 2590800 h 2889250"/>
                <a:gd name="connsiteX27" fmla="*/ 1384300 w 2540000"/>
                <a:gd name="connsiteY27" fmla="*/ 2520950 h 2889250"/>
                <a:gd name="connsiteX28" fmla="*/ 1162050 w 2540000"/>
                <a:gd name="connsiteY28" fmla="*/ 2533650 h 2889250"/>
                <a:gd name="connsiteX29" fmla="*/ 914400 w 2540000"/>
                <a:gd name="connsiteY29" fmla="*/ 2590800 h 2889250"/>
                <a:gd name="connsiteX30" fmla="*/ 698500 w 2540000"/>
                <a:gd name="connsiteY30" fmla="*/ 2641600 h 2889250"/>
                <a:gd name="connsiteX31" fmla="*/ 533400 w 2540000"/>
                <a:gd name="connsiteY31" fmla="*/ 2698750 h 2889250"/>
                <a:gd name="connsiteX32" fmla="*/ 317500 w 2540000"/>
                <a:gd name="connsiteY32" fmla="*/ 2800350 h 2889250"/>
                <a:gd name="connsiteX33" fmla="*/ 222250 w 2540000"/>
                <a:gd name="connsiteY33" fmla="*/ 2857500 h 2889250"/>
                <a:gd name="connsiteX34" fmla="*/ 25400 w 2540000"/>
                <a:gd name="connsiteY34" fmla="*/ 2508250 h 2889250"/>
                <a:gd name="connsiteX35" fmla="*/ 139700 w 2540000"/>
                <a:gd name="connsiteY35" fmla="*/ 2374900 h 2889250"/>
                <a:gd name="connsiteX36" fmla="*/ 266700 w 2540000"/>
                <a:gd name="connsiteY36" fmla="*/ 2139950 h 2889250"/>
                <a:gd name="connsiteX37" fmla="*/ 368300 w 2540000"/>
                <a:gd name="connsiteY37" fmla="*/ 1898650 h 2889250"/>
                <a:gd name="connsiteX38" fmla="*/ 431800 w 2540000"/>
                <a:gd name="connsiteY38" fmla="*/ 1682750 h 2889250"/>
                <a:gd name="connsiteX39" fmla="*/ 463550 w 2540000"/>
                <a:gd name="connsiteY39" fmla="*/ 1428750 h 2889250"/>
                <a:gd name="connsiteX40" fmla="*/ 444500 w 2540000"/>
                <a:gd name="connsiteY40" fmla="*/ 1257300 h 2889250"/>
                <a:gd name="connsiteX41" fmla="*/ 387350 w 2540000"/>
                <a:gd name="connsiteY41" fmla="*/ 1028700 h 2889250"/>
                <a:gd name="connsiteX42" fmla="*/ 311150 w 2540000"/>
                <a:gd name="connsiteY42" fmla="*/ 781050 h 2889250"/>
                <a:gd name="connsiteX43" fmla="*/ 266700 w 2540000"/>
                <a:gd name="connsiteY43" fmla="*/ 692150 h 2889250"/>
                <a:gd name="connsiteX44" fmla="*/ 209550 w 2540000"/>
                <a:gd name="connsiteY44" fmla="*/ 603250 h 2889250"/>
                <a:gd name="connsiteX45" fmla="*/ 139700 w 2540000"/>
                <a:gd name="connsiteY45" fmla="*/ 482600 h 2889250"/>
                <a:gd name="connsiteX46" fmla="*/ 63500 w 2540000"/>
                <a:gd name="connsiteY46" fmla="*/ 381000 h 2889250"/>
                <a:gd name="connsiteX47" fmla="*/ 0 w 2540000"/>
                <a:gd name="connsiteY47" fmla="*/ 336550 h 2889250"/>
                <a:gd name="connsiteX48" fmla="*/ 190500 w 2540000"/>
                <a:gd name="connsiteY48" fmla="*/ 12700 h 2889250"/>
                <a:gd name="connsiteX0" fmla="*/ 190500 w 2540000"/>
                <a:gd name="connsiteY0" fmla="*/ 0 h 2876550"/>
                <a:gd name="connsiteX1" fmla="*/ 355600 w 2540000"/>
                <a:gd name="connsiteY1" fmla="*/ 107950 h 2876550"/>
                <a:gd name="connsiteX2" fmla="*/ 666750 w 2540000"/>
                <a:gd name="connsiteY2" fmla="*/ 228600 h 2876550"/>
                <a:gd name="connsiteX3" fmla="*/ 1028700 w 2540000"/>
                <a:gd name="connsiteY3" fmla="*/ 336550 h 2876550"/>
                <a:gd name="connsiteX4" fmla="*/ 1263650 w 2540000"/>
                <a:gd name="connsiteY4" fmla="*/ 374650 h 2876550"/>
                <a:gd name="connsiteX5" fmla="*/ 1504950 w 2540000"/>
                <a:gd name="connsiteY5" fmla="*/ 349250 h 2876550"/>
                <a:gd name="connsiteX6" fmla="*/ 1778000 w 2540000"/>
                <a:gd name="connsiteY6" fmla="*/ 279400 h 2876550"/>
                <a:gd name="connsiteX7" fmla="*/ 2076450 w 2540000"/>
                <a:gd name="connsiteY7" fmla="*/ 152400 h 2876550"/>
                <a:gd name="connsiteX8" fmla="*/ 2273300 w 2540000"/>
                <a:gd name="connsiteY8" fmla="*/ 50800 h 2876550"/>
                <a:gd name="connsiteX9" fmla="*/ 2330450 w 2540000"/>
                <a:gd name="connsiteY9" fmla="*/ 19050 h 2876550"/>
                <a:gd name="connsiteX10" fmla="*/ 2540000 w 2540000"/>
                <a:gd name="connsiteY10" fmla="*/ 279400 h 2876550"/>
                <a:gd name="connsiteX11" fmla="*/ 2419350 w 2540000"/>
                <a:gd name="connsiteY11" fmla="*/ 431800 h 2876550"/>
                <a:gd name="connsiteX12" fmla="*/ 2317750 w 2540000"/>
                <a:gd name="connsiteY12" fmla="*/ 641350 h 2876550"/>
                <a:gd name="connsiteX13" fmla="*/ 2254250 w 2540000"/>
                <a:gd name="connsiteY13" fmla="*/ 831850 h 2876550"/>
                <a:gd name="connsiteX14" fmla="*/ 2203450 w 2540000"/>
                <a:gd name="connsiteY14" fmla="*/ 1035050 h 2876550"/>
                <a:gd name="connsiteX15" fmla="*/ 2171700 w 2540000"/>
                <a:gd name="connsiteY15" fmla="*/ 1244600 h 2876550"/>
                <a:gd name="connsiteX16" fmla="*/ 2165350 w 2540000"/>
                <a:gd name="connsiteY16" fmla="*/ 1428750 h 2876550"/>
                <a:gd name="connsiteX17" fmla="*/ 2178050 w 2540000"/>
                <a:gd name="connsiteY17" fmla="*/ 1606550 h 2876550"/>
                <a:gd name="connsiteX18" fmla="*/ 2228850 w 2540000"/>
                <a:gd name="connsiteY18" fmla="*/ 1803400 h 2876550"/>
                <a:gd name="connsiteX19" fmla="*/ 2311400 w 2540000"/>
                <a:gd name="connsiteY19" fmla="*/ 2044700 h 2876550"/>
                <a:gd name="connsiteX20" fmla="*/ 2419350 w 2540000"/>
                <a:gd name="connsiteY20" fmla="*/ 2305050 h 2876550"/>
                <a:gd name="connsiteX21" fmla="*/ 2495550 w 2540000"/>
                <a:gd name="connsiteY21" fmla="*/ 2444750 h 2876550"/>
                <a:gd name="connsiteX22" fmla="*/ 2540000 w 2540000"/>
                <a:gd name="connsiteY22" fmla="*/ 2489200 h 2876550"/>
                <a:gd name="connsiteX23" fmla="*/ 2317750 w 2540000"/>
                <a:gd name="connsiteY23" fmla="*/ 2876550 h 2876550"/>
                <a:gd name="connsiteX24" fmla="*/ 2139950 w 2540000"/>
                <a:gd name="connsiteY24" fmla="*/ 2774950 h 2876550"/>
                <a:gd name="connsiteX25" fmla="*/ 1924050 w 2540000"/>
                <a:gd name="connsiteY25" fmla="*/ 2673350 h 2876550"/>
                <a:gd name="connsiteX26" fmla="*/ 1663700 w 2540000"/>
                <a:gd name="connsiteY26" fmla="*/ 2578100 h 2876550"/>
                <a:gd name="connsiteX27" fmla="*/ 1384300 w 2540000"/>
                <a:gd name="connsiteY27" fmla="*/ 2508250 h 2876550"/>
                <a:gd name="connsiteX28" fmla="*/ 1162050 w 2540000"/>
                <a:gd name="connsiteY28" fmla="*/ 2520950 h 2876550"/>
                <a:gd name="connsiteX29" fmla="*/ 914400 w 2540000"/>
                <a:gd name="connsiteY29" fmla="*/ 2578100 h 2876550"/>
                <a:gd name="connsiteX30" fmla="*/ 698500 w 2540000"/>
                <a:gd name="connsiteY30" fmla="*/ 2628900 h 2876550"/>
                <a:gd name="connsiteX31" fmla="*/ 533400 w 2540000"/>
                <a:gd name="connsiteY31" fmla="*/ 2686050 h 2876550"/>
                <a:gd name="connsiteX32" fmla="*/ 317500 w 2540000"/>
                <a:gd name="connsiteY32" fmla="*/ 2787650 h 2876550"/>
                <a:gd name="connsiteX33" fmla="*/ 222250 w 2540000"/>
                <a:gd name="connsiteY33" fmla="*/ 2844800 h 2876550"/>
                <a:gd name="connsiteX34" fmla="*/ 25400 w 2540000"/>
                <a:gd name="connsiteY34" fmla="*/ 2495550 h 2876550"/>
                <a:gd name="connsiteX35" fmla="*/ 139700 w 2540000"/>
                <a:gd name="connsiteY35" fmla="*/ 2362200 h 2876550"/>
                <a:gd name="connsiteX36" fmla="*/ 266700 w 2540000"/>
                <a:gd name="connsiteY36" fmla="*/ 2127250 h 2876550"/>
                <a:gd name="connsiteX37" fmla="*/ 368300 w 2540000"/>
                <a:gd name="connsiteY37" fmla="*/ 1885950 h 2876550"/>
                <a:gd name="connsiteX38" fmla="*/ 431800 w 2540000"/>
                <a:gd name="connsiteY38" fmla="*/ 1670050 h 2876550"/>
                <a:gd name="connsiteX39" fmla="*/ 463550 w 2540000"/>
                <a:gd name="connsiteY39" fmla="*/ 1416050 h 2876550"/>
                <a:gd name="connsiteX40" fmla="*/ 444500 w 2540000"/>
                <a:gd name="connsiteY40" fmla="*/ 1244600 h 2876550"/>
                <a:gd name="connsiteX41" fmla="*/ 387350 w 2540000"/>
                <a:gd name="connsiteY41" fmla="*/ 1016000 h 2876550"/>
                <a:gd name="connsiteX42" fmla="*/ 311150 w 2540000"/>
                <a:gd name="connsiteY42" fmla="*/ 768350 h 2876550"/>
                <a:gd name="connsiteX43" fmla="*/ 266700 w 2540000"/>
                <a:gd name="connsiteY43" fmla="*/ 679450 h 2876550"/>
                <a:gd name="connsiteX44" fmla="*/ 209550 w 2540000"/>
                <a:gd name="connsiteY44" fmla="*/ 590550 h 2876550"/>
                <a:gd name="connsiteX45" fmla="*/ 139700 w 2540000"/>
                <a:gd name="connsiteY45" fmla="*/ 469900 h 2876550"/>
                <a:gd name="connsiteX46" fmla="*/ 63500 w 2540000"/>
                <a:gd name="connsiteY46" fmla="*/ 368300 h 2876550"/>
                <a:gd name="connsiteX47" fmla="*/ 0 w 2540000"/>
                <a:gd name="connsiteY47" fmla="*/ 323850 h 2876550"/>
                <a:gd name="connsiteX48" fmla="*/ 190500 w 2540000"/>
                <a:gd name="connsiteY48" fmla="*/ 0 h 2876550"/>
                <a:gd name="connsiteX0" fmla="*/ 190500 w 2540000"/>
                <a:gd name="connsiteY0" fmla="*/ 0 h 2876550"/>
                <a:gd name="connsiteX1" fmla="*/ 355600 w 2540000"/>
                <a:gd name="connsiteY1" fmla="*/ 107950 h 2876550"/>
                <a:gd name="connsiteX2" fmla="*/ 666750 w 2540000"/>
                <a:gd name="connsiteY2" fmla="*/ 228600 h 2876550"/>
                <a:gd name="connsiteX3" fmla="*/ 1028700 w 2540000"/>
                <a:gd name="connsiteY3" fmla="*/ 336550 h 2876550"/>
                <a:gd name="connsiteX4" fmla="*/ 1263650 w 2540000"/>
                <a:gd name="connsiteY4" fmla="*/ 374650 h 2876550"/>
                <a:gd name="connsiteX5" fmla="*/ 1504950 w 2540000"/>
                <a:gd name="connsiteY5" fmla="*/ 349250 h 2876550"/>
                <a:gd name="connsiteX6" fmla="*/ 1778000 w 2540000"/>
                <a:gd name="connsiteY6" fmla="*/ 279400 h 2876550"/>
                <a:gd name="connsiteX7" fmla="*/ 2076450 w 2540000"/>
                <a:gd name="connsiteY7" fmla="*/ 152400 h 2876550"/>
                <a:gd name="connsiteX8" fmla="*/ 2273300 w 2540000"/>
                <a:gd name="connsiteY8" fmla="*/ 50800 h 2876550"/>
                <a:gd name="connsiteX9" fmla="*/ 2330450 w 2540000"/>
                <a:gd name="connsiteY9" fmla="*/ 19050 h 2876550"/>
                <a:gd name="connsiteX10" fmla="*/ 2508250 w 2540000"/>
                <a:gd name="connsiteY10" fmla="*/ 304800 h 2876550"/>
                <a:gd name="connsiteX11" fmla="*/ 2419350 w 2540000"/>
                <a:gd name="connsiteY11" fmla="*/ 431800 h 2876550"/>
                <a:gd name="connsiteX12" fmla="*/ 2317750 w 2540000"/>
                <a:gd name="connsiteY12" fmla="*/ 641350 h 2876550"/>
                <a:gd name="connsiteX13" fmla="*/ 2254250 w 2540000"/>
                <a:gd name="connsiteY13" fmla="*/ 831850 h 2876550"/>
                <a:gd name="connsiteX14" fmla="*/ 2203450 w 2540000"/>
                <a:gd name="connsiteY14" fmla="*/ 1035050 h 2876550"/>
                <a:gd name="connsiteX15" fmla="*/ 2171700 w 2540000"/>
                <a:gd name="connsiteY15" fmla="*/ 1244600 h 2876550"/>
                <a:gd name="connsiteX16" fmla="*/ 2165350 w 2540000"/>
                <a:gd name="connsiteY16" fmla="*/ 1428750 h 2876550"/>
                <a:gd name="connsiteX17" fmla="*/ 2178050 w 2540000"/>
                <a:gd name="connsiteY17" fmla="*/ 1606550 h 2876550"/>
                <a:gd name="connsiteX18" fmla="*/ 2228850 w 2540000"/>
                <a:gd name="connsiteY18" fmla="*/ 1803400 h 2876550"/>
                <a:gd name="connsiteX19" fmla="*/ 2311400 w 2540000"/>
                <a:gd name="connsiteY19" fmla="*/ 2044700 h 2876550"/>
                <a:gd name="connsiteX20" fmla="*/ 2419350 w 2540000"/>
                <a:gd name="connsiteY20" fmla="*/ 2305050 h 2876550"/>
                <a:gd name="connsiteX21" fmla="*/ 2495550 w 2540000"/>
                <a:gd name="connsiteY21" fmla="*/ 2444750 h 2876550"/>
                <a:gd name="connsiteX22" fmla="*/ 2540000 w 2540000"/>
                <a:gd name="connsiteY22" fmla="*/ 2489200 h 2876550"/>
                <a:gd name="connsiteX23" fmla="*/ 2317750 w 2540000"/>
                <a:gd name="connsiteY23" fmla="*/ 2876550 h 2876550"/>
                <a:gd name="connsiteX24" fmla="*/ 2139950 w 2540000"/>
                <a:gd name="connsiteY24" fmla="*/ 2774950 h 2876550"/>
                <a:gd name="connsiteX25" fmla="*/ 1924050 w 2540000"/>
                <a:gd name="connsiteY25" fmla="*/ 2673350 h 2876550"/>
                <a:gd name="connsiteX26" fmla="*/ 1663700 w 2540000"/>
                <a:gd name="connsiteY26" fmla="*/ 2578100 h 2876550"/>
                <a:gd name="connsiteX27" fmla="*/ 1384300 w 2540000"/>
                <a:gd name="connsiteY27" fmla="*/ 2508250 h 2876550"/>
                <a:gd name="connsiteX28" fmla="*/ 1162050 w 2540000"/>
                <a:gd name="connsiteY28" fmla="*/ 2520950 h 2876550"/>
                <a:gd name="connsiteX29" fmla="*/ 914400 w 2540000"/>
                <a:gd name="connsiteY29" fmla="*/ 2578100 h 2876550"/>
                <a:gd name="connsiteX30" fmla="*/ 698500 w 2540000"/>
                <a:gd name="connsiteY30" fmla="*/ 2628900 h 2876550"/>
                <a:gd name="connsiteX31" fmla="*/ 533400 w 2540000"/>
                <a:gd name="connsiteY31" fmla="*/ 2686050 h 2876550"/>
                <a:gd name="connsiteX32" fmla="*/ 317500 w 2540000"/>
                <a:gd name="connsiteY32" fmla="*/ 2787650 h 2876550"/>
                <a:gd name="connsiteX33" fmla="*/ 222250 w 2540000"/>
                <a:gd name="connsiteY33" fmla="*/ 2844800 h 2876550"/>
                <a:gd name="connsiteX34" fmla="*/ 25400 w 2540000"/>
                <a:gd name="connsiteY34" fmla="*/ 2495550 h 2876550"/>
                <a:gd name="connsiteX35" fmla="*/ 139700 w 2540000"/>
                <a:gd name="connsiteY35" fmla="*/ 2362200 h 2876550"/>
                <a:gd name="connsiteX36" fmla="*/ 266700 w 2540000"/>
                <a:gd name="connsiteY36" fmla="*/ 2127250 h 2876550"/>
                <a:gd name="connsiteX37" fmla="*/ 368300 w 2540000"/>
                <a:gd name="connsiteY37" fmla="*/ 1885950 h 2876550"/>
                <a:gd name="connsiteX38" fmla="*/ 431800 w 2540000"/>
                <a:gd name="connsiteY38" fmla="*/ 1670050 h 2876550"/>
                <a:gd name="connsiteX39" fmla="*/ 463550 w 2540000"/>
                <a:gd name="connsiteY39" fmla="*/ 1416050 h 2876550"/>
                <a:gd name="connsiteX40" fmla="*/ 444500 w 2540000"/>
                <a:gd name="connsiteY40" fmla="*/ 1244600 h 2876550"/>
                <a:gd name="connsiteX41" fmla="*/ 387350 w 2540000"/>
                <a:gd name="connsiteY41" fmla="*/ 1016000 h 2876550"/>
                <a:gd name="connsiteX42" fmla="*/ 311150 w 2540000"/>
                <a:gd name="connsiteY42" fmla="*/ 768350 h 2876550"/>
                <a:gd name="connsiteX43" fmla="*/ 266700 w 2540000"/>
                <a:gd name="connsiteY43" fmla="*/ 679450 h 2876550"/>
                <a:gd name="connsiteX44" fmla="*/ 209550 w 2540000"/>
                <a:gd name="connsiteY44" fmla="*/ 590550 h 2876550"/>
                <a:gd name="connsiteX45" fmla="*/ 139700 w 2540000"/>
                <a:gd name="connsiteY45" fmla="*/ 469900 h 2876550"/>
                <a:gd name="connsiteX46" fmla="*/ 63500 w 2540000"/>
                <a:gd name="connsiteY46" fmla="*/ 368300 h 2876550"/>
                <a:gd name="connsiteX47" fmla="*/ 0 w 2540000"/>
                <a:gd name="connsiteY47" fmla="*/ 323850 h 2876550"/>
                <a:gd name="connsiteX48" fmla="*/ 190500 w 2540000"/>
                <a:gd name="connsiteY48" fmla="*/ 0 h 2876550"/>
                <a:gd name="connsiteX0" fmla="*/ 196850 w 2540000"/>
                <a:gd name="connsiteY0" fmla="*/ 0 h 2863850"/>
                <a:gd name="connsiteX1" fmla="*/ 355600 w 2540000"/>
                <a:gd name="connsiteY1" fmla="*/ 95250 h 2863850"/>
                <a:gd name="connsiteX2" fmla="*/ 666750 w 2540000"/>
                <a:gd name="connsiteY2" fmla="*/ 215900 h 2863850"/>
                <a:gd name="connsiteX3" fmla="*/ 1028700 w 2540000"/>
                <a:gd name="connsiteY3" fmla="*/ 323850 h 2863850"/>
                <a:gd name="connsiteX4" fmla="*/ 1263650 w 2540000"/>
                <a:gd name="connsiteY4" fmla="*/ 361950 h 2863850"/>
                <a:gd name="connsiteX5" fmla="*/ 1504950 w 2540000"/>
                <a:gd name="connsiteY5" fmla="*/ 336550 h 2863850"/>
                <a:gd name="connsiteX6" fmla="*/ 1778000 w 2540000"/>
                <a:gd name="connsiteY6" fmla="*/ 266700 h 2863850"/>
                <a:gd name="connsiteX7" fmla="*/ 2076450 w 2540000"/>
                <a:gd name="connsiteY7" fmla="*/ 139700 h 2863850"/>
                <a:gd name="connsiteX8" fmla="*/ 2273300 w 2540000"/>
                <a:gd name="connsiteY8" fmla="*/ 38100 h 2863850"/>
                <a:gd name="connsiteX9" fmla="*/ 2330450 w 2540000"/>
                <a:gd name="connsiteY9" fmla="*/ 6350 h 2863850"/>
                <a:gd name="connsiteX10" fmla="*/ 2508250 w 2540000"/>
                <a:gd name="connsiteY10" fmla="*/ 292100 h 2863850"/>
                <a:gd name="connsiteX11" fmla="*/ 2419350 w 2540000"/>
                <a:gd name="connsiteY11" fmla="*/ 419100 h 2863850"/>
                <a:gd name="connsiteX12" fmla="*/ 2317750 w 2540000"/>
                <a:gd name="connsiteY12" fmla="*/ 628650 h 2863850"/>
                <a:gd name="connsiteX13" fmla="*/ 2254250 w 2540000"/>
                <a:gd name="connsiteY13" fmla="*/ 819150 h 2863850"/>
                <a:gd name="connsiteX14" fmla="*/ 2203450 w 2540000"/>
                <a:gd name="connsiteY14" fmla="*/ 1022350 h 2863850"/>
                <a:gd name="connsiteX15" fmla="*/ 2171700 w 2540000"/>
                <a:gd name="connsiteY15" fmla="*/ 1231900 h 2863850"/>
                <a:gd name="connsiteX16" fmla="*/ 2165350 w 2540000"/>
                <a:gd name="connsiteY16" fmla="*/ 1416050 h 2863850"/>
                <a:gd name="connsiteX17" fmla="*/ 2178050 w 2540000"/>
                <a:gd name="connsiteY17" fmla="*/ 1593850 h 2863850"/>
                <a:gd name="connsiteX18" fmla="*/ 2228850 w 2540000"/>
                <a:gd name="connsiteY18" fmla="*/ 1790700 h 2863850"/>
                <a:gd name="connsiteX19" fmla="*/ 2311400 w 2540000"/>
                <a:gd name="connsiteY19" fmla="*/ 2032000 h 2863850"/>
                <a:gd name="connsiteX20" fmla="*/ 2419350 w 2540000"/>
                <a:gd name="connsiteY20" fmla="*/ 2292350 h 2863850"/>
                <a:gd name="connsiteX21" fmla="*/ 2495550 w 2540000"/>
                <a:gd name="connsiteY21" fmla="*/ 2432050 h 2863850"/>
                <a:gd name="connsiteX22" fmla="*/ 2540000 w 2540000"/>
                <a:gd name="connsiteY22" fmla="*/ 2476500 h 2863850"/>
                <a:gd name="connsiteX23" fmla="*/ 2317750 w 2540000"/>
                <a:gd name="connsiteY23" fmla="*/ 2863850 h 2863850"/>
                <a:gd name="connsiteX24" fmla="*/ 2139950 w 2540000"/>
                <a:gd name="connsiteY24" fmla="*/ 2762250 h 2863850"/>
                <a:gd name="connsiteX25" fmla="*/ 1924050 w 2540000"/>
                <a:gd name="connsiteY25" fmla="*/ 2660650 h 2863850"/>
                <a:gd name="connsiteX26" fmla="*/ 1663700 w 2540000"/>
                <a:gd name="connsiteY26" fmla="*/ 2565400 h 2863850"/>
                <a:gd name="connsiteX27" fmla="*/ 1384300 w 2540000"/>
                <a:gd name="connsiteY27" fmla="*/ 2495550 h 2863850"/>
                <a:gd name="connsiteX28" fmla="*/ 1162050 w 2540000"/>
                <a:gd name="connsiteY28" fmla="*/ 2508250 h 2863850"/>
                <a:gd name="connsiteX29" fmla="*/ 914400 w 2540000"/>
                <a:gd name="connsiteY29" fmla="*/ 2565400 h 2863850"/>
                <a:gd name="connsiteX30" fmla="*/ 698500 w 2540000"/>
                <a:gd name="connsiteY30" fmla="*/ 2616200 h 2863850"/>
                <a:gd name="connsiteX31" fmla="*/ 533400 w 2540000"/>
                <a:gd name="connsiteY31" fmla="*/ 2673350 h 2863850"/>
                <a:gd name="connsiteX32" fmla="*/ 317500 w 2540000"/>
                <a:gd name="connsiteY32" fmla="*/ 2774950 h 2863850"/>
                <a:gd name="connsiteX33" fmla="*/ 222250 w 2540000"/>
                <a:gd name="connsiteY33" fmla="*/ 2832100 h 2863850"/>
                <a:gd name="connsiteX34" fmla="*/ 25400 w 2540000"/>
                <a:gd name="connsiteY34" fmla="*/ 2482850 h 2863850"/>
                <a:gd name="connsiteX35" fmla="*/ 139700 w 2540000"/>
                <a:gd name="connsiteY35" fmla="*/ 2349500 h 2863850"/>
                <a:gd name="connsiteX36" fmla="*/ 266700 w 2540000"/>
                <a:gd name="connsiteY36" fmla="*/ 2114550 h 2863850"/>
                <a:gd name="connsiteX37" fmla="*/ 368300 w 2540000"/>
                <a:gd name="connsiteY37" fmla="*/ 1873250 h 2863850"/>
                <a:gd name="connsiteX38" fmla="*/ 431800 w 2540000"/>
                <a:gd name="connsiteY38" fmla="*/ 1657350 h 2863850"/>
                <a:gd name="connsiteX39" fmla="*/ 463550 w 2540000"/>
                <a:gd name="connsiteY39" fmla="*/ 1403350 h 2863850"/>
                <a:gd name="connsiteX40" fmla="*/ 444500 w 2540000"/>
                <a:gd name="connsiteY40" fmla="*/ 1231900 h 2863850"/>
                <a:gd name="connsiteX41" fmla="*/ 387350 w 2540000"/>
                <a:gd name="connsiteY41" fmla="*/ 1003300 h 2863850"/>
                <a:gd name="connsiteX42" fmla="*/ 311150 w 2540000"/>
                <a:gd name="connsiteY42" fmla="*/ 755650 h 2863850"/>
                <a:gd name="connsiteX43" fmla="*/ 266700 w 2540000"/>
                <a:gd name="connsiteY43" fmla="*/ 666750 h 2863850"/>
                <a:gd name="connsiteX44" fmla="*/ 209550 w 2540000"/>
                <a:gd name="connsiteY44" fmla="*/ 577850 h 2863850"/>
                <a:gd name="connsiteX45" fmla="*/ 139700 w 2540000"/>
                <a:gd name="connsiteY45" fmla="*/ 457200 h 2863850"/>
                <a:gd name="connsiteX46" fmla="*/ 63500 w 2540000"/>
                <a:gd name="connsiteY46" fmla="*/ 355600 h 2863850"/>
                <a:gd name="connsiteX47" fmla="*/ 0 w 2540000"/>
                <a:gd name="connsiteY47" fmla="*/ 311150 h 2863850"/>
                <a:gd name="connsiteX48" fmla="*/ 196850 w 2540000"/>
                <a:gd name="connsiteY48" fmla="*/ 0 h 2863850"/>
                <a:gd name="connsiteX0" fmla="*/ 203200 w 2540000"/>
                <a:gd name="connsiteY0" fmla="*/ 6350 h 2857500"/>
                <a:gd name="connsiteX1" fmla="*/ 355600 w 2540000"/>
                <a:gd name="connsiteY1" fmla="*/ 88900 h 2857500"/>
                <a:gd name="connsiteX2" fmla="*/ 666750 w 2540000"/>
                <a:gd name="connsiteY2" fmla="*/ 209550 h 2857500"/>
                <a:gd name="connsiteX3" fmla="*/ 1028700 w 2540000"/>
                <a:gd name="connsiteY3" fmla="*/ 317500 h 2857500"/>
                <a:gd name="connsiteX4" fmla="*/ 1263650 w 2540000"/>
                <a:gd name="connsiteY4" fmla="*/ 355600 h 2857500"/>
                <a:gd name="connsiteX5" fmla="*/ 1504950 w 2540000"/>
                <a:gd name="connsiteY5" fmla="*/ 330200 h 2857500"/>
                <a:gd name="connsiteX6" fmla="*/ 1778000 w 2540000"/>
                <a:gd name="connsiteY6" fmla="*/ 260350 h 2857500"/>
                <a:gd name="connsiteX7" fmla="*/ 2076450 w 2540000"/>
                <a:gd name="connsiteY7" fmla="*/ 133350 h 2857500"/>
                <a:gd name="connsiteX8" fmla="*/ 2273300 w 2540000"/>
                <a:gd name="connsiteY8" fmla="*/ 31750 h 2857500"/>
                <a:gd name="connsiteX9" fmla="*/ 2330450 w 2540000"/>
                <a:gd name="connsiteY9" fmla="*/ 0 h 2857500"/>
                <a:gd name="connsiteX10" fmla="*/ 2508250 w 2540000"/>
                <a:gd name="connsiteY10" fmla="*/ 285750 h 2857500"/>
                <a:gd name="connsiteX11" fmla="*/ 2419350 w 2540000"/>
                <a:gd name="connsiteY11" fmla="*/ 412750 h 2857500"/>
                <a:gd name="connsiteX12" fmla="*/ 2317750 w 2540000"/>
                <a:gd name="connsiteY12" fmla="*/ 622300 h 2857500"/>
                <a:gd name="connsiteX13" fmla="*/ 2254250 w 2540000"/>
                <a:gd name="connsiteY13" fmla="*/ 812800 h 2857500"/>
                <a:gd name="connsiteX14" fmla="*/ 2203450 w 2540000"/>
                <a:gd name="connsiteY14" fmla="*/ 1016000 h 2857500"/>
                <a:gd name="connsiteX15" fmla="*/ 2171700 w 2540000"/>
                <a:gd name="connsiteY15" fmla="*/ 1225550 h 2857500"/>
                <a:gd name="connsiteX16" fmla="*/ 2165350 w 2540000"/>
                <a:gd name="connsiteY16" fmla="*/ 1409700 h 2857500"/>
                <a:gd name="connsiteX17" fmla="*/ 2178050 w 2540000"/>
                <a:gd name="connsiteY17" fmla="*/ 1587500 h 2857500"/>
                <a:gd name="connsiteX18" fmla="*/ 2228850 w 2540000"/>
                <a:gd name="connsiteY18" fmla="*/ 1784350 h 2857500"/>
                <a:gd name="connsiteX19" fmla="*/ 2311400 w 2540000"/>
                <a:gd name="connsiteY19" fmla="*/ 2025650 h 2857500"/>
                <a:gd name="connsiteX20" fmla="*/ 2419350 w 2540000"/>
                <a:gd name="connsiteY20" fmla="*/ 2286000 h 2857500"/>
                <a:gd name="connsiteX21" fmla="*/ 2495550 w 2540000"/>
                <a:gd name="connsiteY21" fmla="*/ 2425700 h 2857500"/>
                <a:gd name="connsiteX22" fmla="*/ 2540000 w 2540000"/>
                <a:gd name="connsiteY22" fmla="*/ 2470150 h 2857500"/>
                <a:gd name="connsiteX23" fmla="*/ 2317750 w 2540000"/>
                <a:gd name="connsiteY23" fmla="*/ 2857500 h 2857500"/>
                <a:gd name="connsiteX24" fmla="*/ 2139950 w 2540000"/>
                <a:gd name="connsiteY24" fmla="*/ 2755900 h 2857500"/>
                <a:gd name="connsiteX25" fmla="*/ 1924050 w 2540000"/>
                <a:gd name="connsiteY25" fmla="*/ 2654300 h 2857500"/>
                <a:gd name="connsiteX26" fmla="*/ 1663700 w 2540000"/>
                <a:gd name="connsiteY26" fmla="*/ 2559050 h 2857500"/>
                <a:gd name="connsiteX27" fmla="*/ 1384300 w 2540000"/>
                <a:gd name="connsiteY27" fmla="*/ 2489200 h 2857500"/>
                <a:gd name="connsiteX28" fmla="*/ 1162050 w 2540000"/>
                <a:gd name="connsiteY28" fmla="*/ 2501900 h 2857500"/>
                <a:gd name="connsiteX29" fmla="*/ 914400 w 2540000"/>
                <a:gd name="connsiteY29" fmla="*/ 2559050 h 2857500"/>
                <a:gd name="connsiteX30" fmla="*/ 698500 w 2540000"/>
                <a:gd name="connsiteY30" fmla="*/ 2609850 h 2857500"/>
                <a:gd name="connsiteX31" fmla="*/ 533400 w 2540000"/>
                <a:gd name="connsiteY31" fmla="*/ 2667000 h 2857500"/>
                <a:gd name="connsiteX32" fmla="*/ 317500 w 2540000"/>
                <a:gd name="connsiteY32" fmla="*/ 2768600 h 2857500"/>
                <a:gd name="connsiteX33" fmla="*/ 222250 w 2540000"/>
                <a:gd name="connsiteY33" fmla="*/ 2825750 h 2857500"/>
                <a:gd name="connsiteX34" fmla="*/ 25400 w 2540000"/>
                <a:gd name="connsiteY34" fmla="*/ 2476500 h 2857500"/>
                <a:gd name="connsiteX35" fmla="*/ 139700 w 2540000"/>
                <a:gd name="connsiteY35" fmla="*/ 2343150 h 2857500"/>
                <a:gd name="connsiteX36" fmla="*/ 266700 w 2540000"/>
                <a:gd name="connsiteY36" fmla="*/ 2108200 h 2857500"/>
                <a:gd name="connsiteX37" fmla="*/ 368300 w 2540000"/>
                <a:gd name="connsiteY37" fmla="*/ 1866900 h 2857500"/>
                <a:gd name="connsiteX38" fmla="*/ 431800 w 2540000"/>
                <a:gd name="connsiteY38" fmla="*/ 1651000 h 2857500"/>
                <a:gd name="connsiteX39" fmla="*/ 463550 w 2540000"/>
                <a:gd name="connsiteY39" fmla="*/ 1397000 h 2857500"/>
                <a:gd name="connsiteX40" fmla="*/ 444500 w 2540000"/>
                <a:gd name="connsiteY40" fmla="*/ 1225550 h 2857500"/>
                <a:gd name="connsiteX41" fmla="*/ 387350 w 2540000"/>
                <a:gd name="connsiteY41" fmla="*/ 996950 h 2857500"/>
                <a:gd name="connsiteX42" fmla="*/ 311150 w 2540000"/>
                <a:gd name="connsiteY42" fmla="*/ 749300 h 2857500"/>
                <a:gd name="connsiteX43" fmla="*/ 266700 w 2540000"/>
                <a:gd name="connsiteY43" fmla="*/ 660400 h 2857500"/>
                <a:gd name="connsiteX44" fmla="*/ 209550 w 2540000"/>
                <a:gd name="connsiteY44" fmla="*/ 571500 h 2857500"/>
                <a:gd name="connsiteX45" fmla="*/ 139700 w 2540000"/>
                <a:gd name="connsiteY45" fmla="*/ 450850 h 2857500"/>
                <a:gd name="connsiteX46" fmla="*/ 63500 w 2540000"/>
                <a:gd name="connsiteY46" fmla="*/ 349250 h 2857500"/>
                <a:gd name="connsiteX47" fmla="*/ 0 w 2540000"/>
                <a:gd name="connsiteY47" fmla="*/ 304800 h 2857500"/>
                <a:gd name="connsiteX48" fmla="*/ 203200 w 2540000"/>
                <a:gd name="connsiteY48" fmla="*/ 6350 h 2857500"/>
                <a:gd name="connsiteX0" fmla="*/ 190500 w 2527300"/>
                <a:gd name="connsiteY0" fmla="*/ 6350 h 2857500"/>
                <a:gd name="connsiteX1" fmla="*/ 342900 w 2527300"/>
                <a:gd name="connsiteY1" fmla="*/ 88900 h 2857500"/>
                <a:gd name="connsiteX2" fmla="*/ 654050 w 2527300"/>
                <a:gd name="connsiteY2" fmla="*/ 209550 h 2857500"/>
                <a:gd name="connsiteX3" fmla="*/ 1016000 w 2527300"/>
                <a:gd name="connsiteY3" fmla="*/ 317500 h 2857500"/>
                <a:gd name="connsiteX4" fmla="*/ 1250950 w 2527300"/>
                <a:gd name="connsiteY4" fmla="*/ 355600 h 2857500"/>
                <a:gd name="connsiteX5" fmla="*/ 1492250 w 2527300"/>
                <a:gd name="connsiteY5" fmla="*/ 330200 h 2857500"/>
                <a:gd name="connsiteX6" fmla="*/ 1765300 w 2527300"/>
                <a:gd name="connsiteY6" fmla="*/ 260350 h 2857500"/>
                <a:gd name="connsiteX7" fmla="*/ 2063750 w 2527300"/>
                <a:gd name="connsiteY7" fmla="*/ 133350 h 2857500"/>
                <a:gd name="connsiteX8" fmla="*/ 2260600 w 2527300"/>
                <a:gd name="connsiteY8" fmla="*/ 31750 h 2857500"/>
                <a:gd name="connsiteX9" fmla="*/ 2317750 w 2527300"/>
                <a:gd name="connsiteY9" fmla="*/ 0 h 2857500"/>
                <a:gd name="connsiteX10" fmla="*/ 2495550 w 2527300"/>
                <a:gd name="connsiteY10" fmla="*/ 285750 h 2857500"/>
                <a:gd name="connsiteX11" fmla="*/ 2406650 w 2527300"/>
                <a:gd name="connsiteY11" fmla="*/ 412750 h 2857500"/>
                <a:gd name="connsiteX12" fmla="*/ 2305050 w 2527300"/>
                <a:gd name="connsiteY12" fmla="*/ 622300 h 2857500"/>
                <a:gd name="connsiteX13" fmla="*/ 2241550 w 2527300"/>
                <a:gd name="connsiteY13" fmla="*/ 812800 h 2857500"/>
                <a:gd name="connsiteX14" fmla="*/ 2190750 w 2527300"/>
                <a:gd name="connsiteY14" fmla="*/ 1016000 h 2857500"/>
                <a:gd name="connsiteX15" fmla="*/ 2159000 w 2527300"/>
                <a:gd name="connsiteY15" fmla="*/ 1225550 h 2857500"/>
                <a:gd name="connsiteX16" fmla="*/ 2152650 w 2527300"/>
                <a:gd name="connsiteY16" fmla="*/ 1409700 h 2857500"/>
                <a:gd name="connsiteX17" fmla="*/ 2165350 w 2527300"/>
                <a:gd name="connsiteY17" fmla="*/ 1587500 h 2857500"/>
                <a:gd name="connsiteX18" fmla="*/ 2216150 w 2527300"/>
                <a:gd name="connsiteY18" fmla="*/ 1784350 h 2857500"/>
                <a:gd name="connsiteX19" fmla="*/ 2298700 w 2527300"/>
                <a:gd name="connsiteY19" fmla="*/ 2025650 h 2857500"/>
                <a:gd name="connsiteX20" fmla="*/ 2406650 w 2527300"/>
                <a:gd name="connsiteY20" fmla="*/ 2286000 h 2857500"/>
                <a:gd name="connsiteX21" fmla="*/ 2482850 w 2527300"/>
                <a:gd name="connsiteY21" fmla="*/ 2425700 h 2857500"/>
                <a:gd name="connsiteX22" fmla="*/ 2527300 w 2527300"/>
                <a:gd name="connsiteY22" fmla="*/ 2470150 h 2857500"/>
                <a:gd name="connsiteX23" fmla="*/ 2305050 w 2527300"/>
                <a:gd name="connsiteY23" fmla="*/ 2857500 h 2857500"/>
                <a:gd name="connsiteX24" fmla="*/ 2127250 w 2527300"/>
                <a:gd name="connsiteY24" fmla="*/ 2755900 h 2857500"/>
                <a:gd name="connsiteX25" fmla="*/ 1911350 w 2527300"/>
                <a:gd name="connsiteY25" fmla="*/ 2654300 h 2857500"/>
                <a:gd name="connsiteX26" fmla="*/ 1651000 w 2527300"/>
                <a:gd name="connsiteY26" fmla="*/ 2559050 h 2857500"/>
                <a:gd name="connsiteX27" fmla="*/ 1371600 w 2527300"/>
                <a:gd name="connsiteY27" fmla="*/ 2489200 h 2857500"/>
                <a:gd name="connsiteX28" fmla="*/ 1149350 w 2527300"/>
                <a:gd name="connsiteY28" fmla="*/ 2501900 h 2857500"/>
                <a:gd name="connsiteX29" fmla="*/ 901700 w 2527300"/>
                <a:gd name="connsiteY29" fmla="*/ 2559050 h 2857500"/>
                <a:gd name="connsiteX30" fmla="*/ 685800 w 2527300"/>
                <a:gd name="connsiteY30" fmla="*/ 2609850 h 2857500"/>
                <a:gd name="connsiteX31" fmla="*/ 520700 w 2527300"/>
                <a:gd name="connsiteY31" fmla="*/ 2667000 h 2857500"/>
                <a:gd name="connsiteX32" fmla="*/ 304800 w 2527300"/>
                <a:gd name="connsiteY32" fmla="*/ 2768600 h 2857500"/>
                <a:gd name="connsiteX33" fmla="*/ 209550 w 2527300"/>
                <a:gd name="connsiteY33" fmla="*/ 2825750 h 2857500"/>
                <a:gd name="connsiteX34" fmla="*/ 12700 w 2527300"/>
                <a:gd name="connsiteY34" fmla="*/ 2476500 h 2857500"/>
                <a:gd name="connsiteX35" fmla="*/ 127000 w 2527300"/>
                <a:gd name="connsiteY35" fmla="*/ 2343150 h 2857500"/>
                <a:gd name="connsiteX36" fmla="*/ 254000 w 2527300"/>
                <a:gd name="connsiteY36" fmla="*/ 2108200 h 2857500"/>
                <a:gd name="connsiteX37" fmla="*/ 355600 w 2527300"/>
                <a:gd name="connsiteY37" fmla="*/ 1866900 h 2857500"/>
                <a:gd name="connsiteX38" fmla="*/ 419100 w 2527300"/>
                <a:gd name="connsiteY38" fmla="*/ 1651000 h 2857500"/>
                <a:gd name="connsiteX39" fmla="*/ 450850 w 2527300"/>
                <a:gd name="connsiteY39" fmla="*/ 1397000 h 2857500"/>
                <a:gd name="connsiteX40" fmla="*/ 431800 w 2527300"/>
                <a:gd name="connsiteY40" fmla="*/ 1225550 h 2857500"/>
                <a:gd name="connsiteX41" fmla="*/ 374650 w 2527300"/>
                <a:gd name="connsiteY41" fmla="*/ 996950 h 2857500"/>
                <a:gd name="connsiteX42" fmla="*/ 298450 w 2527300"/>
                <a:gd name="connsiteY42" fmla="*/ 749300 h 2857500"/>
                <a:gd name="connsiteX43" fmla="*/ 254000 w 2527300"/>
                <a:gd name="connsiteY43" fmla="*/ 660400 h 2857500"/>
                <a:gd name="connsiteX44" fmla="*/ 196850 w 2527300"/>
                <a:gd name="connsiteY44" fmla="*/ 571500 h 2857500"/>
                <a:gd name="connsiteX45" fmla="*/ 127000 w 2527300"/>
                <a:gd name="connsiteY45" fmla="*/ 450850 h 2857500"/>
                <a:gd name="connsiteX46" fmla="*/ 50800 w 2527300"/>
                <a:gd name="connsiteY46" fmla="*/ 349250 h 2857500"/>
                <a:gd name="connsiteX47" fmla="*/ 0 w 2527300"/>
                <a:gd name="connsiteY47" fmla="*/ 311150 h 2857500"/>
                <a:gd name="connsiteX48" fmla="*/ 190500 w 2527300"/>
                <a:gd name="connsiteY48" fmla="*/ 6350 h 2857500"/>
                <a:gd name="connsiteX0" fmla="*/ 190500 w 2527300"/>
                <a:gd name="connsiteY0" fmla="*/ 6350 h 2857500"/>
                <a:gd name="connsiteX1" fmla="*/ 342900 w 2527300"/>
                <a:gd name="connsiteY1" fmla="*/ 88900 h 2857500"/>
                <a:gd name="connsiteX2" fmla="*/ 654050 w 2527300"/>
                <a:gd name="connsiteY2" fmla="*/ 209550 h 2857500"/>
                <a:gd name="connsiteX3" fmla="*/ 1016000 w 2527300"/>
                <a:gd name="connsiteY3" fmla="*/ 317500 h 2857500"/>
                <a:gd name="connsiteX4" fmla="*/ 1250950 w 2527300"/>
                <a:gd name="connsiteY4" fmla="*/ 355600 h 2857500"/>
                <a:gd name="connsiteX5" fmla="*/ 1492250 w 2527300"/>
                <a:gd name="connsiteY5" fmla="*/ 330200 h 2857500"/>
                <a:gd name="connsiteX6" fmla="*/ 1765300 w 2527300"/>
                <a:gd name="connsiteY6" fmla="*/ 260350 h 2857500"/>
                <a:gd name="connsiteX7" fmla="*/ 2063750 w 2527300"/>
                <a:gd name="connsiteY7" fmla="*/ 133350 h 2857500"/>
                <a:gd name="connsiteX8" fmla="*/ 2260600 w 2527300"/>
                <a:gd name="connsiteY8" fmla="*/ 31750 h 2857500"/>
                <a:gd name="connsiteX9" fmla="*/ 2317750 w 2527300"/>
                <a:gd name="connsiteY9" fmla="*/ 0 h 2857500"/>
                <a:gd name="connsiteX10" fmla="*/ 2495550 w 2527300"/>
                <a:gd name="connsiteY10" fmla="*/ 285750 h 2857500"/>
                <a:gd name="connsiteX11" fmla="*/ 2406650 w 2527300"/>
                <a:gd name="connsiteY11" fmla="*/ 412750 h 2857500"/>
                <a:gd name="connsiteX12" fmla="*/ 2305050 w 2527300"/>
                <a:gd name="connsiteY12" fmla="*/ 622300 h 2857500"/>
                <a:gd name="connsiteX13" fmla="*/ 2241550 w 2527300"/>
                <a:gd name="connsiteY13" fmla="*/ 812800 h 2857500"/>
                <a:gd name="connsiteX14" fmla="*/ 2190750 w 2527300"/>
                <a:gd name="connsiteY14" fmla="*/ 1016000 h 2857500"/>
                <a:gd name="connsiteX15" fmla="*/ 2159000 w 2527300"/>
                <a:gd name="connsiteY15" fmla="*/ 1225550 h 2857500"/>
                <a:gd name="connsiteX16" fmla="*/ 2152650 w 2527300"/>
                <a:gd name="connsiteY16" fmla="*/ 1409700 h 2857500"/>
                <a:gd name="connsiteX17" fmla="*/ 2165350 w 2527300"/>
                <a:gd name="connsiteY17" fmla="*/ 1587500 h 2857500"/>
                <a:gd name="connsiteX18" fmla="*/ 2216150 w 2527300"/>
                <a:gd name="connsiteY18" fmla="*/ 1784350 h 2857500"/>
                <a:gd name="connsiteX19" fmla="*/ 2298700 w 2527300"/>
                <a:gd name="connsiteY19" fmla="*/ 2025650 h 2857500"/>
                <a:gd name="connsiteX20" fmla="*/ 2406650 w 2527300"/>
                <a:gd name="connsiteY20" fmla="*/ 2286000 h 2857500"/>
                <a:gd name="connsiteX21" fmla="*/ 2482850 w 2527300"/>
                <a:gd name="connsiteY21" fmla="*/ 2425700 h 2857500"/>
                <a:gd name="connsiteX22" fmla="*/ 2527300 w 2527300"/>
                <a:gd name="connsiteY22" fmla="*/ 2470150 h 2857500"/>
                <a:gd name="connsiteX23" fmla="*/ 2305050 w 2527300"/>
                <a:gd name="connsiteY23" fmla="*/ 2857500 h 2857500"/>
                <a:gd name="connsiteX24" fmla="*/ 2127250 w 2527300"/>
                <a:gd name="connsiteY24" fmla="*/ 2755900 h 2857500"/>
                <a:gd name="connsiteX25" fmla="*/ 1911350 w 2527300"/>
                <a:gd name="connsiteY25" fmla="*/ 2654300 h 2857500"/>
                <a:gd name="connsiteX26" fmla="*/ 1651000 w 2527300"/>
                <a:gd name="connsiteY26" fmla="*/ 2559050 h 2857500"/>
                <a:gd name="connsiteX27" fmla="*/ 1371600 w 2527300"/>
                <a:gd name="connsiteY27" fmla="*/ 2489200 h 2857500"/>
                <a:gd name="connsiteX28" fmla="*/ 1149350 w 2527300"/>
                <a:gd name="connsiteY28" fmla="*/ 2501900 h 2857500"/>
                <a:gd name="connsiteX29" fmla="*/ 901700 w 2527300"/>
                <a:gd name="connsiteY29" fmla="*/ 2559050 h 2857500"/>
                <a:gd name="connsiteX30" fmla="*/ 685800 w 2527300"/>
                <a:gd name="connsiteY30" fmla="*/ 2609850 h 2857500"/>
                <a:gd name="connsiteX31" fmla="*/ 520700 w 2527300"/>
                <a:gd name="connsiteY31" fmla="*/ 2667000 h 2857500"/>
                <a:gd name="connsiteX32" fmla="*/ 304800 w 2527300"/>
                <a:gd name="connsiteY32" fmla="*/ 2768600 h 2857500"/>
                <a:gd name="connsiteX33" fmla="*/ 247650 w 2527300"/>
                <a:gd name="connsiteY33" fmla="*/ 2787650 h 2857500"/>
                <a:gd name="connsiteX34" fmla="*/ 12700 w 2527300"/>
                <a:gd name="connsiteY34" fmla="*/ 2476500 h 2857500"/>
                <a:gd name="connsiteX35" fmla="*/ 127000 w 2527300"/>
                <a:gd name="connsiteY35" fmla="*/ 2343150 h 2857500"/>
                <a:gd name="connsiteX36" fmla="*/ 254000 w 2527300"/>
                <a:gd name="connsiteY36" fmla="*/ 2108200 h 2857500"/>
                <a:gd name="connsiteX37" fmla="*/ 355600 w 2527300"/>
                <a:gd name="connsiteY37" fmla="*/ 1866900 h 2857500"/>
                <a:gd name="connsiteX38" fmla="*/ 419100 w 2527300"/>
                <a:gd name="connsiteY38" fmla="*/ 1651000 h 2857500"/>
                <a:gd name="connsiteX39" fmla="*/ 450850 w 2527300"/>
                <a:gd name="connsiteY39" fmla="*/ 1397000 h 2857500"/>
                <a:gd name="connsiteX40" fmla="*/ 431800 w 2527300"/>
                <a:gd name="connsiteY40" fmla="*/ 1225550 h 2857500"/>
                <a:gd name="connsiteX41" fmla="*/ 374650 w 2527300"/>
                <a:gd name="connsiteY41" fmla="*/ 996950 h 2857500"/>
                <a:gd name="connsiteX42" fmla="*/ 298450 w 2527300"/>
                <a:gd name="connsiteY42" fmla="*/ 749300 h 2857500"/>
                <a:gd name="connsiteX43" fmla="*/ 254000 w 2527300"/>
                <a:gd name="connsiteY43" fmla="*/ 660400 h 2857500"/>
                <a:gd name="connsiteX44" fmla="*/ 196850 w 2527300"/>
                <a:gd name="connsiteY44" fmla="*/ 571500 h 2857500"/>
                <a:gd name="connsiteX45" fmla="*/ 127000 w 2527300"/>
                <a:gd name="connsiteY45" fmla="*/ 450850 h 2857500"/>
                <a:gd name="connsiteX46" fmla="*/ 50800 w 2527300"/>
                <a:gd name="connsiteY46" fmla="*/ 349250 h 2857500"/>
                <a:gd name="connsiteX47" fmla="*/ 0 w 2527300"/>
                <a:gd name="connsiteY47" fmla="*/ 311150 h 2857500"/>
                <a:gd name="connsiteX48" fmla="*/ 190500 w 2527300"/>
                <a:gd name="connsiteY48" fmla="*/ 6350 h 2857500"/>
                <a:gd name="connsiteX0" fmla="*/ 190500 w 2527300"/>
                <a:gd name="connsiteY0" fmla="*/ 6350 h 2857500"/>
                <a:gd name="connsiteX1" fmla="*/ 342900 w 2527300"/>
                <a:gd name="connsiteY1" fmla="*/ 88900 h 2857500"/>
                <a:gd name="connsiteX2" fmla="*/ 654050 w 2527300"/>
                <a:gd name="connsiteY2" fmla="*/ 209550 h 2857500"/>
                <a:gd name="connsiteX3" fmla="*/ 1016000 w 2527300"/>
                <a:gd name="connsiteY3" fmla="*/ 317500 h 2857500"/>
                <a:gd name="connsiteX4" fmla="*/ 1250950 w 2527300"/>
                <a:gd name="connsiteY4" fmla="*/ 355600 h 2857500"/>
                <a:gd name="connsiteX5" fmla="*/ 1492250 w 2527300"/>
                <a:gd name="connsiteY5" fmla="*/ 330200 h 2857500"/>
                <a:gd name="connsiteX6" fmla="*/ 1765300 w 2527300"/>
                <a:gd name="connsiteY6" fmla="*/ 260350 h 2857500"/>
                <a:gd name="connsiteX7" fmla="*/ 2063750 w 2527300"/>
                <a:gd name="connsiteY7" fmla="*/ 133350 h 2857500"/>
                <a:gd name="connsiteX8" fmla="*/ 2260600 w 2527300"/>
                <a:gd name="connsiteY8" fmla="*/ 31750 h 2857500"/>
                <a:gd name="connsiteX9" fmla="*/ 2317750 w 2527300"/>
                <a:gd name="connsiteY9" fmla="*/ 0 h 2857500"/>
                <a:gd name="connsiteX10" fmla="*/ 2495550 w 2527300"/>
                <a:gd name="connsiteY10" fmla="*/ 285750 h 2857500"/>
                <a:gd name="connsiteX11" fmla="*/ 2406650 w 2527300"/>
                <a:gd name="connsiteY11" fmla="*/ 412750 h 2857500"/>
                <a:gd name="connsiteX12" fmla="*/ 2305050 w 2527300"/>
                <a:gd name="connsiteY12" fmla="*/ 622300 h 2857500"/>
                <a:gd name="connsiteX13" fmla="*/ 2241550 w 2527300"/>
                <a:gd name="connsiteY13" fmla="*/ 812800 h 2857500"/>
                <a:gd name="connsiteX14" fmla="*/ 2190750 w 2527300"/>
                <a:gd name="connsiteY14" fmla="*/ 1016000 h 2857500"/>
                <a:gd name="connsiteX15" fmla="*/ 2159000 w 2527300"/>
                <a:gd name="connsiteY15" fmla="*/ 1225550 h 2857500"/>
                <a:gd name="connsiteX16" fmla="*/ 2152650 w 2527300"/>
                <a:gd name="connsiteY16" fmla="*/ 1409700 h 2857500"/>
                <a:gd name="connsiteX17" fmla="*/ 2165350 w 2527300"/>
                <a:gd name="connsiteY17" fmla="*/ 1587500 h 2857500"/>
                <a:gd name="connsiteX18" fmla="*/ 2216150 w 2527300"/>
                <a:gd name="connsiteY18" fmla="*/ 1784350 h 2857500"/>
                <a:gd name="connsiteX19" fmla="*/ 2298700 w 2527300"/>
                <a:gd name="connsiteY19" fmla="*/ 2025650 h 2857500"/>
                <a:gd name="connsiteX20" fmla="*/ 2406650 w 2527300"/>
                <a:gd name="connsiteY20" fmla="*/ 2286000 h 2857500"/>
                <a:gd name="connsiteX21" fmla="*/ 2482850 w 2527300"/>
                <a:gd name="connsiteY21" fmla="*/ 2425700 h 2857500"/>
                <a:gd name="connsiteX22" fmla="*/ 2527300 w 2527300"/>
                <a:gd name="connsiteY22" fmla="*/ 2470150 h 2857500"/>
                <a:gd name="connsiteX23" fmla="*/ 2305050 w 2527300"/>
                <a:gd name="connsiteY23" fmla="*/ 2857500 h 2857500"/>
                <a:gd name="connsiteX24" fmla="*/ 2127250 w 2527300"/>
                <a:gd name="connsiteY24" fmla="*/ 2755900 h 2857500"/>
                <a:gd name="connsiteX25" fmla="*/ 1911350 w 2527300"/>
                <a:gd name="connsiteY25" fmla="*/ 2654300 h 2857500"/>
                <a:gd name="connsiteX26" fmla="*/ 1651000 w 2527300"/>
                <a:gd name="connsiteY26" fmla="*/ 2559050 h 2857500"/>
                <a:gd name="connsiteX27" fmla="*/ 1371600 w 2527300"/>
                <a:gd name="connsiteY27" fmla="*/ 2489200 h 2857500"/>
                <a:gd name="connsiteX28" fmla="*/ 1149350 w 2527300"/>
                <a:gd name="connsiteY28" fmla="*/ 2501900 h 2857500"/>
                <a:gd name="connsiteX29" fmla="*/ 901700 w 2527300"/>
                <a:gd name="connsiteY29" fmla="*/ 2559050 h 2857500"/>
                <a:gd name="connsiteX30" fmla="*/ 685800 w 2527300"/>
                <a:gd name="connsiteY30" fmla="*/ 2609850 h 2857500"/>
                <a:gd name="connsiteX31" fmla="*/ 520700 w 2527300"/>
                <a:gd name="connsiteY31" fmla="*/ 2667000 h 2857500"/>
                <a:gd name="connsiteX32" fmla="*/ 304800 w 2527300"/>
                <a:gd name="connsiteY32" fmla="*/ 2768600 h 2857500"/>
                <a:gd name="connsiteX33" fmla="*/ 247650 w 2527300"/>
                <a:gd name="connsiteY33" fmla="*/ 2787650 h 2857500"/>
                <a:gd name="connsiteX34" fmla="*/ 38100 w 2527300"/>
                <a:gd name="connsiteY34" fmla="*/ 2470150 h 2857500"/>
                <a:gd name="connsiteX35" fmla="*/ 127000 w 2527300"/>
                <a:gd name="connsiteY35" fmla="*/ 2343150 h 2857500"/>
                <a:gd name="connsiteX36" fmla="*/ 254000 w 2527300"/>
                <a:gd name="connsiteY36" fmla="*/ 2108200 h 2857500"/>
                <a:gd name="connsiteX37" fmla="*/ 355600 w 2527300"/>
                <a:gd name="connsiteY37" fmla="*/ 1866900 h 2857500"/>
                <a:gd name="connsiteX38" fmla="*/ 419100 w 2527300"/>
                <a:gd name="connsiteY38" fmla="*/ 1651000 h 2857500"/>
                <a:gd name="connsiteX39" fmla="*/ 450850 w 2527300"/>
                <a:gd name="connsiteY39" fmla="*/ 1397000 h 2857500"/>
                <a:gd name="connsiteX40" fmla="*/ 431800 w 2527300"/>
                <a:gd name="connsiteY40" fmla="*/ 1225550 h 2857500"/>
                <a:gd name="connsiteX41" fmla="*/ 374650 w 2527300"/>
                <a:gd name="connsiteY41" fmla="*/ 996950 h 2857500"/>
                <a:gd name="connsiteX42" fmla="*/ 298450 w 2527300"/>
                <a:gd name="connsiteY42" fmla="*/ 749300 h 2857500"/>
                <a:gd name="connsiteX43" fmla="*/ 254000 w 2527300"/>
                <a:gd name="connsiteY43" fmla="*/ 660400 h 2857500"/>
                <a:gd name="connsiteX44" fmla="*/ 196850 w 2527300"/>
                <a:gd name="connsiteY44" fmla="*/ 571500 h 2857500"/>
                <a:gd name="connsiteX45" fmla="*/ 127000 w 2527300"/>
                <a:gd name="connsiteY45" fmla="*/ 450850 h 2857500"/>
                <a:gd name="connsiteX46" fmla="*/ 50800 w 2527300"/>
                <a:gd name="connsiteY46" fmla="*/ 349250 h 2857500"/>
                <a:gd name="connsiteX47" fmla="*/ 0 w 2527300"/>
                <a:gd name="connsiteY47" fmla="*/ 311150 h 2857500"/>
                <a:gd name="connsiteX48" fmla="*/ 190500 w 2527300"/>
                <a:gd name="connsiteY48" fmla="*/ 6350 h 2857500"/>
                <a:gd name="connsiteX0" fmla="*/ 0 w 3501995"/>
                <a:gd name="connsiteY0" fmla="*/ 0 h 3610604"/>
                <a:gd name="connsiteX1" fmla="*/ 1317595 w 3501995"/>
                <a:gd name="connsiteY1" fmla="*/ 842004 h 3610604"/>
                <a:gd name="connsiteX2" fmla="*/ 1628745 w 3501995"/>
                <a:gd name="connsiteY2" fmla="*/ 962654 h 3610604"/>
                <a:gd name="connsiteX3" fmla="*/ 1990695 w 3501995"/>
                <a:gd name="connsiteY3" fmla="*/ 1070604 h 3610604"/>
                <a:gd name="connsiteX4" fmla="*/ 2225645 w 3501995"/>
                <a:gd name="connsiteY4" fmla="*/ 1108704 h 3610604"/>
                <a:gd name="connsiteX5" fmla="*/ 2466945 w 3501995"/>
                <a:gd name="connsiteY5" fmla="*/ 1083304 h 3610604"/>
                <a:gd name="connsiteX6" fmla="*/ 2739995 w 3501995"/>
                <a:gd name="connsiteY6" fmla="*/ 1013454 h 3610604"/>
                <a:gd name="connsiteX7" fmla="*/ 3038445 w 3501995"/>
                <a:gd name="connsiteY7" fmla="*/ 886454 h 3610604"/>
                <a:gd name="connsiteX8" fmla="*/ 3235295 w 3501995"/>
                <a:gd name="connsiteY8" fmla="*/ 784854 h 3610604"/>
                <a:gd name="connsiteX9" fmla="*/ 3292445 w 3501995"/>
                <a:gd name="connsiteY9" fmla="*/ 753104 h 3610604"/>
                <a:gd name="connsiteX10" fmla="*/ 3470245 w 3501995"/>
                <a:gd name="connsiteY10" fmla="*/ 1038854 h 3610604"/>
                <a:gd name="connsiteX11" fmla="*/ 3381345 w 3501995"/>
                <a:gd name="connsiteY11" fmla="*/ 1165854 h 3610604"/>
                <a:gd name="connsiteX12" fmla="*/ 3279745 w 3501995"/>
                <a:gd name="connsiteY12" fmla="*/ 1375404 h 3610604"/>
                <a:gd name="connsiteX13" fmla="*/ 3216245 w 3501995"/>
                <a:gd name="connsiteY13" fmla="*/ 1565904 h 3610604"/>
                <a:gd name="connsiteX14" fmla="*/ 3165445 w 3501995"/>
                <a:gd name="connsiteY14" fmla="*/ 1769104 h 3610604"/>
                <a:gd name="connsiteX15" fmla="*/ 3133695 w 3501995"/>
                <a:gd name="connsiteY15" fmla="*/ 1978654 h 3610604"/>
                <a:gd name="connsiteX16" fmla="*/ 3127345 w 3501995"/>
                <a:gd name="connsiteY16" fmla="*/ 2162804 h 3610604"/>
                <a:gd name="connsiteX17" fmla="*/ 3140045 w 3501995"/>
                <a:gd name="connsiteY17" fmla="*/ 2340604 h 3610604"/>
                <a:gd name="connsiteX18" fmla="*/ 3190845 w 3501995"/>
                <a:gd name="connsiteY18" fmla="*/ 2537454 h 3610604"/>
                <a:gd name="connsiteX19" fmla="*/ 3273395 w 3501995"/>
                <a:gd name="connsiteY19" fmla="*/ 2778754 h 3610604"/>
                <a:gd name="connsiteX20" fmla="*/ 3381345 w 3501995"/>
                <a:gd name="connsiteY20" fmla="*/ 3039104 h 3610604"/>
                <a:gd name="connsiteX21" fmla="*/ 3457545 w 3501995"/>
                <a:gd name="connsiteY21" fmla="*/ 3178804 h 3610604"/>
                <a:gd name="connsiteX22" fmla="*/ 3501995 w 3501995"/>
                <a:gd name="connsiteY22" fmla="*/ 3223254 h 3610604"/>
                <a:gd name="connsiteX23" fmla="*/ 3279745 w 3501995"/>
                <a:gd name="connsiteY23" fmla="*/ 3610604 h 3610604"/>
                <a:gd name="connsiteX24" fmla="*/ 3101945 w 3501995"/>
                <a:gd name="connsiteY24" fmla="*/ 3509004 h 3610604"/>
                <a:gd name="connsiteX25" fmla="*/ 2886045 w 3501995"/>
                <a:gd name="connsiteY25" fmla="*/ 3407404 h 3610604"/>
                <a:gd name="connsiteX26" fmla="*/ 2625695 w 3501995"/>
                <a:gd name="connsiteY26" fmla="*/ 3312154 h 3610604"/>
                <a:gd name="connsiteX27" fmla="*/ 2346295 w 3501995"/>
                <a:gd name="connsiteY27" fmla="*/ 3242304 h 3610604"/>
                <a:gd name="connsiteX28" fmla="*/ 2124045 w 3501995"/>
                <a:gd name="connsiteY28" fmla="*/ 3255004 h 3610604"/>
                <a:gd name="connsiteX29" fmla="*/ 1876395 w 3501995"/>
                <a:gd name="connsiteY29" fmla="*/ 3312154 h 3610604"/>
                <a:gd name="connsiteX30" fmla="*/ 1660495 w 3501995"/>
                <a:gd name="connsiteY30" fmla="*/ 3362954 h 3610604"/>
                <a:gd name="connsiteX31" fmla="*/ 1495395 w 3501995"/>
                <a:gd name="connsiteY31" fmla="*/ 3420104 h 3610604"/>
                <a:gd name="connsiteX32" fmla="*/ 1279495 w 3501995"/>
                <a:gd name="connsiteY32" fmla="*/ 3521704 h 3610604"/>
                <a:gd name="connsiteX33" fmla="*/ 1222345 w 3501995"/>
                <a:gd name="connsiteY33" fmla="*/ 3540754 h 3610604"/>
                <a:gd name="connsiteX34" fmla="*/ 1012795 w 3501995"/>
                <a:gd name="connsiteY34" fmla="*/ 3223254 h 3610604"/>
                <a:gd name="connsiteX35" fmla="*/ 1101695 w 3501995"/>
                <a:gd name="connsiteY35" fmla="*/ 3096254 h 3610604"/>
                <a:gd name="connsiteX36" fmla="*/ 1228695 w 3501995"/>
                <a:gd name="connsiteY36" fmla="*/ 2861304 h 3610604"/>
                <a:gd name="connsiteX37" fmla="*/ 1330295 w 3501995"/>
                <a:gd name="connsiteY37" fmla="*/ 2620004 h 3610604"/>
                <a:gd name="connsiteX38" fmla="*/ 1393795 w 3501995"/>
                <a:gd name="connsiteY38" fmla="*/ 2404104 h 3610604"/>
                <a:gd name="connsiteX39" fmla="*/ 1425545 w 3501995"/>
                <a:gd name="connsiteY39" fmla="*/ 2150104 h 3610604"/>
                <a:gd name="connsiteX40" fmla="*/ 1406495 w 3501995"/>
                <a:gd name="connsiteY40" fmla="*/ 1978654 h 3610604"/>
                <a:gd name="connsiteX41" fmla="*/ 1349345 w 3501995"/>
                <a:gd name="connsiteY41" fmla="*/ 1750054 h 3610604"/>
                <a:gd name="connsiteX42" fmla="*/ 1273145 w 3501995"/>
                <a:gd name="connsiteY42" fmla="*/ 1502404 h 3610604"/>
                <a:gd name="connsiteX43" fmla="*/ 1228695 w 3501995"/>
                <a:gd name="connsiteY43" fmla="*/ 1413504 h 3610604"/>
                <a:gd name="connsiteX44" fmla="*/ 1171545 w 3501995"/>
                <a:gd name="connsiteY44" fmla="*/ 1324604 h 3610604"/>
                <a:gd name="connsiteX45" fmla="*/ 1101695 w 3501995"/>
                <a:gd name="connsiteY45" fmla="*/ 1203954 h 3610604"/>
                <a:gd name="connsiteX46" fmla="*/ 1025495 w 3501995"/>
                <a:gd name="connsiteY46" fmla="*/ 1102354 h 3610604"/>
                <a:gd name="connsiteX47" fmla="*/ 974695 w 3501995"/>
                <a:gd name="connsiteY47" fmla="*/ 1064254 h 3610604"/>
                <a:gd name="connsiteX48" fmla="*/ 0 w 3501995"/>
                <a:gd name="connsiteY48" fmla="*/ 0 h 3610604"/>
                <a:gd name="connsiteX0" fmla="*/ 12624 w 3514619"/>
                <a:gd name="connsiteY0" fmla="*/ 0 h 3610604"/>
                <a:gd name="connsiteX1" fmla="*/ 1330219 w 3514619"/>
                <a:gd name="connsiteY1" fmla="*/ 842004 h 3610604"/>
                <a:gd name="connsiteX2" fmla="*/ 1641369 w 3514619"/>
                <a:gd name="connsiteY2" fmla="*/ 962654 h 3610604"/>
                <a:gd name="connsiteX3" fmla="*/ 2003319 w 3514619"/>
                <a:gd name="connsiteY3" fmla="*/ 1070604 h 3610604"/>
                <a:gd name="connsiteX4" fmla="*/ 2238269 w 3514619"/>
                <a:gd name="connsiteY4" fmla="*/ 1108704 h 3610604"/>
                <a:gd name="connsiteX5" fmla="*/ 2479569 w 3514619"/>
                <a:gd name="connsiteY5" fmla="*/ 1083304 h 3610604"/>
                <a:gd name="connsiteX6" fmla="*/ 2752619 w 3514619"/>
                <a:gd name="connsiteY6" fmla="*/ 1013454 h 3610604"/>
                <a:gd name="connsiteX7" fmla="*/ 3051069 w 3514619"/>
                <a:gd name="connsiteY7" fmla="*/ 886454 h 3610604"/>
                <a:gd name="connsiteX8" fmla="*/ 3247919 w 3514619"/>
                <a:gd name="connsiteY8" fmla="*/ 784854 h 3610604"/>
                <a:gd name="connsiteX9" fmla="*/ 3305069 w 3514619"/>
                <a:gd name="connsiteY9" fmla="*/ 753104 h 3610604"/>
                <a:gd name="connsiteX10" fmla="*/ 3482869 w 3514619"/>
                <a:gd name="connsiteY10" fmla="*/ 1038854 h 3610604"/>
                <a:gd name="connsiteX11" fmla="*/ 3393969 w 3514619"/>
                <a:gd name="connsiteY11" fmla="*/ 1165854 h 3610604"/>
                <a:gd name="connsiteX12" fmla="*/ 3292369 w 3514619"/>
                <a:gd name="connsiteY12" fmla="*/ 1375404 h 3610604"/>
                <a:gd name="connsiteX13" fmla="*/ 3228869 w 3514619"/>
                <a:gd name="connsiteY13" fmla="*/ 1565904 h 3610604"/>
                <a:gd name="connsiteX14" fmla="*/ 3178069 w 3514619"/>
                <a:gd name="connsiteY14" fmla="*/ 1769104 h 3610604"/>
                <a:gd name="connsiteX15" fmla="*/ 3146319 w 3514619"/>
                <a:gd name="connsiteY15" fmla="*/ 1978654 h 3610604"/>
                <a:gd name="connsiteX16" fmla="*/ 3139969 w 3514619"/>
                <a:gd name="connsiteY16" fmla="*/ 2162804 h 3610604"/>
                <a:gd name="connsiteX17" fmla="*/ 3152669 w 3514619"/>
                <a:gd name="connsiteY17" fmla="*/ 2340604 h 3610604"/>
                <a:gd name="connsiteX18" fmla="*/ 3203469 w 3514619"/>
                <a:gd name="connsiteY18" fmla="*/ 2537454 h 3610604"/>
                <a:gd name="connsiteX19" fmla="*/ 3286019 w 3514619"/>
                <a:gd name="connsiteY19" fmla="*/ 2778754 h 3610604"/>
                <a:gd name="connsiteX20" fmla="*/ 3393969 w 3514619"/>
                <a:gd name="connsiteY20" fmla="*/ 3039104 h 3610604"/>
                <a:gd name="connsiteX21" fmla="*/ 3470169 w 3514619"/>
                <a:gd name="connsiteY21" fmla="*/ 3178804 h 3610604"/>
                <a:gd name="connsiteX22" fmla="*/ 3514619 w 3514619"/>
                <a:gd name="connsiteY22" fmla="*/ 3223254 h 3610604"/>
                <a:gd name="connsiteX23" fmla="*/ 3292369 w 3514619"/>
                <a:gd name="connsiteY23" fmla="*/ 3610604 h 3610604"/>
                <a:gd name="connsiteX24" fmla="*/ 3114569 w 3514619"/>
                <a:gd name="connsiteY24" fmla="*/ 3509004 h 3610604"/>
                <a:gd name="connsiteX25" fmla="*/ 2898669 w 3514619"/>
                <a:gd name="connsiteY25" fmla="*/ 3407404 h 3610604"/>
                <a:gd name="connsiteX26" fmla="*/ 2638319 w 3514619"/>
                <a:gd name="connsiteY26" fmla="*/ 3312154 h 3610604"/>
                <a:gd name="connsiteX27" fmla="*/ 2358919 w 3514619"/>
                <a:gd name="connsiteY27" fmla="*/ 3242304 h 3610604"/>
                <a:gd name="connsiteX28" fmla="*/ 2136669 w 3514619"/>
                <a:gd name="connsiteY28" fmla="*/ 3255004 h 3610604"/>
                <a:gd name="connsiteX29" fmla="*/ 1889019 w 3514619"/>
                <a:gd name="connsiteY29" fmla="*/ 3312154 h 3610604"/>
                <a:gd name="connsiteX30" fmla="*/ 1673119 w 3514619"/>
                <a:gd name="connsiteY30" fmla="*/ 3362954 h 3610604"/>
                <a:gd name="connsiteX31" fmla="*/ 1508019 w 3514619"/>
                <a:gd name="connsiteY31" fmla="*/ 3420104 h 3610604"/>
                <a:gd name="connsiteX32" fmla="*/ 1292119 w 3514619"/>
                <a:gd name="connsiteY32" fmla="*/ 3521704 h 3610604"/>
                <a:gd name="connsiteX33" fmla="*/ 1234969 w 3514619"/>
                <a:gd name="connsiteY33" fmla="*/ 3540754 h 3610604"/>
                <a:gd name="connsiteX34" fmla="*/ 1025419 w 3514619"/>
                <a:gd name="connsiteY34" fmla="*/ 3223254 h 3610604"/>
                <a:gd name="connsiteX35" fmla="*/ 1114319 w 3514619"/>
                <a:gd name="connsiteY35" fmla="*/ 3096254 h 3610604"/>
                <a:gd name="connsiteX36" fmla="*/ 1241319 w 3514619"/>
                <a:gd name="connsiteY36" fmla="*/ 2861304 h 3610604"/>
                <a:gd name="connsiteX37" fmla="*/ 1342919 w 3514619"/>
                <a:gd name="connsiteY37" fmla="*/ 2620004 h 3610604"/>
                <a:gd name="connsiteX38" fmla="*/ 1406419 w 3514619"/>
                <a:gd name="connsiteY38" fmla="*/ 2404104 h 3610604"/>
                <a:gd name="connsiteX39" fmla="*/ 1438169 w 3514619"/>
                <a:gd name="connsiteY39" fmla="*/ 2150104 h 3610604"/>
                <a:gd name="connsiteX40" fmla="*/ 1419119 w 3514619"/>
                <a:gd name="connsiteY40" fmla="*/ 1978654 h 3610604"/>
                <a:gd name="connsiteX41" fmla="*/ 1361969 w 3514619"/>
                <a:gd name="connsiteY41" fmla="*/ 1750054 h 3610604"/>
                <a:gd name="connsiteX42" fmla="*/ 1285769 w 3514619"/>
                <a:gd name="connsiteY42" fmla="*/ 1502404 h 3610604"/>
                <a:gd name="connsiteX43" fmla="*/ 1241319 w 3514619"/>
                <a:gd name="connsiteY43" fmla="*/ 1413504 h 3610604"/>
                <a:gd name="connsiteX44" fmla="*/ 1184169 w 3514619"/>
                <a:gd name="connsiteY44" fmla="*/ 1324604 h 3610604"/>
                <a:gd name="connsiteX45" fmla="*/ 1114319 w 3514619"/>
                <a:gd name="connsiteY45" fmla="*/ 1203954 h 3610604"/>
                <a:gd name="connsiteX46" fmla="*/ 1038119 w 3514619"/>
                <a:gd name="connsiteY46" fmla="*/ 1102354 h 3610604"/>
                <a:gd name="connsiteX47" fmla="*/ 987319 w 3514619"/>
                <a:gd name="connsiteY47" fmla="*/ 1064254 h 3610604"/>
                <a:gd name="connsiteX48" fmla="*/ 12624 w 3514619"/>
                <a:gd name="connsiteY48" fmla="*/ 0 h 3610604"/>
                <a:gd name="connsiteX0" fmla="*/ 12624 w 4404804"/>
                <a:gd name="connsiteY0" fmla="*/ 0 h 3610604"/>
                <a:gd name="connsiteX1" fmla="*/ 1330219 w 4404804"/>
                <a:gd name="connsiteY1" fmla="*/ 842004 h 3610604"/>
                <a:gd name="connsiteX2" fmla="*/ 1641369 w 4404804"/>
                <a:gd name="connsiteY2" fmla="*/ 962654 h 3610604"/>
                <a:gd name="connsiteX3" fmla="*/ 2003319 w 4404804"/>
                <a:gd name="connsiteY3" fmla="*/ 1070604 h 3610604"/>
                <a:gd name="connsiteX4" fmla="*/ 2238269 w 4404804"/>
                <a:gd name="connsiteY4" fmla="*/ 1108704 h 3610604"/>
                <a:gd name="connsiteX5" fmla="*/ 2479569 w 4404804"/>
                <a:gd name="connsiteY5" fmla="*/ 1083304 h 3610604"/>
                <a:gd name="connsiteX6" fmla="*/ 2752619 w 4404804"/>
                <a:gd name="connsiteY6" fmla="*/ 1013454 h 3610604"/>
                <a:gd name="connsiteX7" fmla="*/ 3051069 w 4404804"/>
                <a:gd name="connsiteY7" fmla="*/ 886454 h 3610604"/>
                <a:gd name="connsiteX8" fmla="*/ 3247919 w 4404804"/>
                <a:gd name="connsiteY8" fmla="*/ 784854 h 3610604"/>
                <a:gd name="connsiteX9" fmla="*/ 4404804 w 4404804"/>
                <a:gd name="connsiteY9" fmla="*/ 111497 h 3610604"/>
                <a:gd name="connsiteX10" fmla="*/ 3482869 w 4404804"/>
                <a:gd name="connsiteY10" fmla="*/ 1038854 h 3610604"/>
                <a:gd name="connsiteX11" fmla="*/ 3393969 w 4404804"/>
                <a:gd name="connsiteY11" fmla="*/ 1165854 h 3610604"/>
                <a:gd name="connsiteX12" fmla="*/ 3292369 w 4404804"/>
                <a:gd name="connsiteY12" fmla="*/ 1375404 h 3610604"/>
                <a:gd name="connsiteX13" fmla="*/ 3228869 w 4404804"/>
                <a:gd name="connsiteY13" fmla="*/ 1565904 h 3610604"/>
                <a:gd name="connsiteX14" fmla="*/ 3178069 w 4404804"/>
                <a:gd name="connsiteY14" fmla="*/ 1769104 h 3610604"/>
                <a:gd name="connsiteX15" fmla="*/ 3146319 w 4404804"/>
                <a:gd name="connsiteY15" fmla="*/ 1978654 h 3610604"/>
                <a:gd name="connsiteX16" fmla="*/ 3139969 w 4404804"/>
                <a:gd name="connsiteY16" fmla="*/ 2162804 h 3610604"/>
                <a:gd name="connsiteX17" fmla="*/ 3152669 w 4404804"/>
                <a:gd name="connsiteY17" fmla="*/ 2340604 h 3610604"/>
                <a:gd name="connsiteX18" fmla="*/ 3203469 w 4404804"/>
                <a:gd name="connsiteY18" fmla="*/ 2537454 h 3610604"/>
                <a:gd name="connsiteX19" fmla="*/ 3286019 w 4404804"/>
                <a:gd name="connsiteY19" fmla="*/ 2778754 h 3610604"/>
                <a:gd name="connsiteX20" fmla="*/ 3393969 w 4404804"/>
                <a:gd name="connsiteY20" fmla="*/ 3039104 h 3610604"/>
                <a:gd name="connsiteX21" fmla="*/ 3470169 w 4404804"/>
                <a:gd name="connsiteY21" fmla="*/ 3178804 h 3610604"/>
                <a:gd name="connsiteX22" fmla="*/ 3514619 w 4404804"/>
                <a:gd name="connsiteY22" fmla="*/ 3223254 h 3610604"/>
                <a:gd name="connsiteX23" fmla="*/ 3292369 w 4404804"/>
                <a:gd name="connsiteY23" fmla="*/ 3610604 h 3610604"/>
                <a:gd name="connsiteX24" fmla="*/ 3114569 w 4404804"/>
                <a:gd name="connsiteY24" fmla="*/ 3509004 h 3610604"/>
                <a:gd name="connsiteX25" fmla="*/ 2898669 w 4404804"/>
                <a:gd name="connsiteY25" fmla="*/ 3407404 h 3610604"/>
                <a:gd name="connsiteX26" fmla="*/ 2638319 w 4404804"/>
                <a:gd name="connsiteY26" fmla="*/ 3312154 h 3610604"/>
                <a:gd name="connsiteX27" fmla="*/ 2358919 w 4404804"/>
                <a:gd name="connsiteY27" fmla="*/ 3242304 h 3610604"/>
                <a:gd name="connsiteX28" fmla="*/ 2136669 w 4404804"/>
                <a:gd name="connsiteY28" fmla="*/ 3255004 h 3610604"/>
                <a:gd name="connsiteX29" fmla="*/ 1889019 w 4404804"/>
                <a:gd name="connsiteY29" fmla="*/ 3312154 h 3610604"/>
                <a:gd name="connsiteX30" fmla="*/ 1673119 w 4404804"/>
                <a:gd name="connsiteY30" fmla="*/ 3362954 h 3610604"/>
                <a:gd name="connsiteX31" fmla="*/ 1508019 w 4404804"/>
                <a:gd name="connsiteY31" fmla="*/ 3420104 h 3610604"/>
                <a:gd name="connsiteX32" fmla="*/ 1292119 w 4404804"/>
                <a:gd name="connsiteY32" fmla="*/ 3521704 h 3610604"/>
                <a:gd name="connsiteX33" fmla="*/ 1234969 w 4404804"/>
                <a:gd name="connsiteY33" fmla="*/ 3540754 h 3610604"/>
                <a:gd name="connsiteX34" fmla="*/ 1025419 w 4404804"/>
                <a:gd name="connsiteY34" fmla="*/ 3223254 h 3610604"/>
                <a:gd name="connsiteX35" fmla="*/ 1114319 w 4404804"/>
                <a:gd name="connsiteY35" fmla="*/ 3096254 h 3610604"/>
                <a:gd name="connsiteX36" fmla="*/ 1241319 w 4404804"/>
                <a:gd name="connsiteY36" fmla="*/ 2861304 h 3610604"/>
                <a:gd name="connsiteX37" fmla="*/ 1342919 w 4404804"/>
                <a:gd name="connsiteY37" fmla="*/ 2620004 h 3610604"/>
                <a:gd name="connsiteX38" fmla="*/ 1406419 w 4404804"/>
                <a:gd name="connsiteY38" fmla="*/ 2404104 h 3610604"/>
                <a:gd name="connsiteX39" fmla="*/ 1438169 w 4404804"/>
                <a:gd name="connsiteY39" fmla="*/ 2150104 h 3610604"/>
                <a:gd name="connsiteX40" fmla="*/ 1419119 w 4404804"/>
                <a:gd name="connsiteY40" fmla="*/ 1978654 h 3610604"/>
                <a:gd name="connsiteX41" fmla="*/ 1361969 w 4404804"/>
                <a:gd name="connsiteY41" fmla="*/ 1750054 h 3610604"/>
                <a:gd name="connsiteX42" fmla="*/ 1285769 w 4404804"/>
                <a:gd name="connsiteY42" fmla="*/ 1502404 h 3610604"/>
                <a:gd name="connsiteX43" fmla="*/ 1241319 w 4404804"/>
                <a:gd name="connsiteY43" fmla="*/ 1413504 h 3610604"/>
                <a:gd name="connsiteX44" fmla="*/ 1184169 w 4404804"/>
                <a:gd name="connsiteY44" fmla="*/ 1324604 h 3610604"/>
                <a:gd name="connsiteX45" fmla="*/ 1114319 w 4404804"/>
                <a:gd name="connsiteY45" fmla="*/ 1203954 h 3610604"/>
                <a:gd name="connsiteX46" fmla="*/ 1038119 w 4404804"/>
                <a:gd name="connsiteY46" fmla="*/ 1102354 h 3610604"/>
                <a:gd name="connsiteX47" fmla="*/ 987319 w 4404804"/>
                <a:gd name="connsiteY47" fmla="*/ 1064254 h 3610604"/>
                <a:gd name="connsiteX48" fmla="*/ 12624 w 4404804"/>
                <a:gd name="connsiteY48" fmla="*/ 0 h 3610604"/>
                <a:gd name="connsiteX0" fmla="*/ 12624 w 4569512"/>
                <a:gd name="connsiteY0" fmla="*/ 0 h 3610604"/>
                <a:gd name="connsiteX1" fmla="*/ 1330219 w 4569512"/>
                <a:gd name="connsiteY1" fmla="*/ 842004 h 3610604"/>
                <a:gd name="connsiteX2" fmla="*/ 1641369 w 4569512"/>
                <a:gd name="connsiteY2" fmla="*/ 962654 h 3610604"/>
                <a:gd name="connsiteX3" fmla="*/ 2003319 w 4569512"/>
                <a:gd name="connsiteY3" fmla="*/ 1070604 h 3610604"/>
                <a:gd name="connsiteX4" fmla="*/ 2238269 w 4569512"/>
                <a:gd name="connsiteY4" fmla="*/ 1108704 h 3610604"/>
                <a:gd name="connsiteX5" fmla="*/ 2479569 w 4569512"/>
                <a:gd name="connsiteY5" fmla="*/ 1083304 h 3610604"/>
                <a:gd name="connsiteX6" fmla="*/ 2752619 w 4569512"/>
                <a:gd name="connsiteY6" fmla="*/ 1013454 h 3610604"/>
                <a:gd name="connsiteX7" fmla="*/ 3051069 w 4569512"/>
                <a:gd name="connsiteY7" fmla="*/ 886454 h 3610604"/>
                <a:gd name="connsiteX8" fmla="*/ 3247919 w 4569512"/>
                <a:gd name="connsiteY8" fmla="*/ 784854 h 3610604"/>
                <a:gd name="connsiteX9" fmla="*/ 4404804 w 4569512"/>
                <a:gd name="connsiteY9" fmla="*/ 111497 h 3610604"/>
                <a:gd name="connsiteX10" fmla="*/ 4569512 w 4569512"/>
                <a:gd name="connsiteY10" fmla="*/ 240118 h 3610604"/>
                <a:gd name="connsiteX11" fmla="*/ 3393969 w 4569512"/>
                <a:gd name="connsiteY11" fmla="*/ 1165854 h 3610604"/>
                <a:gd name="connsiteX12" fmla="*/ 3292369 w 4569512"/>
                <a:gd name="connsiteY12" fmla="*/ 1375404 h 3610604"/>
                <a:gd name="connsiteX13" fmla="*/ 3228869 w 4569512"/>
                <a:gd name="connsiteY13" fmla="*/ 1565904 h 3610604"/>
                <a:gd name="connsiteX14" fmla="*/ 3178069 w 4569512"/>
                <a:gd name="connsiteY14" fmla="*/ 1769104 h 3610604"/>
                <a:gd name="connsiteX15" fmla="*/ 3146319 w 4569512"/>
                <a:gd name="connsiteY15" fmla="*/ 1978654 h 3610604"/>
                <a:gd name="connsiteX16" fmla="*/ 3139969 w 4569512"/>
                <a:gd name="connsiteY16" fmla="*/ 2162804 h 3610604"/>
                <a:gd name="connsiteX17" fmla="*/ 3152669 w 4569512"/>
                <a:gd name="connsiteY17" fmla="*/ 2340604 h 3610604"/>
                <a:gd name="connsiteX18" fmla="*/ 3203469 w 4569512"/>
                <a:gd name="connsiteY18" fmla="*/ 2537454 h 3610604"/>
                <a:gd name="connsiteX19" fmla="*/ 3286019 w 4569512"/>
                <a:gd name="connsiteY19" fmla="*/ 2778754 h 3610604"/>
                <a:gd name="connsiteX20" fmla="*/ 3393969 w 4569512"/>
                <a:gd name="connsiteY20" fmla="*/ 3039104 h 3610604"/>
                <a:gd name="connsiteX21" fmla="*/ 3470169 w 4569512"/>
                <a:gd name="connsiteY21" fmla="*/ 3178804 h 3610604"/>
                <a:gd name="connsiteX22" fmla="*/ 3514619 w 4569512"/>
                <a:gd name="connsiteY22" fmla="*/ 3223254 h 3610604"/>
                <a:gd name="connsiteX23" fmla="*/ 3292369 w 4569512"/>
                <a:gd name="connsiteY23" fmla="*/ 3610604 h 3610604"/>
                <a:gd name="connsiteX24" fmla="*/ 3114569 w 4569512"/>
                <a:gd name="connsiteY24" fmla="*/ 3509004 h 3610604"/>
                <a:gd name="connsiteX25" fmla="*/ 2898669 w 4569512"/>
                <a:gd name="connsiteY25" fmla="*/ 3407404 h 3610604"/>
                <a:gd name="connsiteX26" fmla="*/ 2638319 w 4569512"/>
                <a:gd name="connsiteY26" fmla="*/ 3312154 h 3610604"/>
                <a:gd name="connsiteX27" fmla="*/ 2358919 w 4569512"/>
                <a:gd name="connsiteY27" fmla="*/ 3242304 h 3610604"/>
                <a:gd name="connsiteX28" fmla="*/ 2136669 w 4569512"/>
                <a:gd name="connsiteY28" fmla="*/ 3255004 h 3610604"/>
                <a:gd name="connsiteX29" fmla="*/ 1889019 w 4569512"/>
                <a:gd name="connsiteY29" fmla="*/ 3312154 h 3610604"/>
                <a:gd name="connsiteX30" fmla="*/ 1673119 w 4569512"/>
                <a:gd name="connsiteY30" fmla="*/ 3362954 h 3610604"/>
                <a:gd name="connsiteX31" fmla="*/ 1508019 w 4569512"/>
                <a:gd name="connsiteY31" fmla="*/ 3420104 h 3610604"/>
                <a:gd name="connsiteX32" fmla="*/ 1292119 w 4569512"/>
                <a:gd name="connsiteY32" fmla="*/ 3521704 h 3610604"/>
                <a:gd name="connsiteX33" fmla="*/ 1234969 w 4569512"/>
                <a:gd name="connsiteY33" fmla="*/ 3540754 h 3610604"/>
                <a:gd name="connsiteX34" fmla="*/ 1025419 w 4569512"/>
                <a:gd name="connsiteY34" fmla="*/ 3223254 h 3610604"/>
                <a:gd name="connsiteX35" fmla="*/ 1114319 w 4569512"/>
                <a:gd name="connsiteY35" fmla="*/ 3096254 h 3610604"/>
                <a:gd name="connsiteX36" fmla="*/ 1241319 w 4569512"/>
                <a:gd name="connsiteY36" fmla="*/ 2861304 h 3610604"/>
                <a:gd name="connsiteX37" fmla="*/ 1342919 w 4569512"/>
                <a:gd name="connsiteY37" fmla="*/ 2620004 h 3610604"/>
                <a:gd name="connsiteX38" fmla="*/ 1406419 w 4569512"/>
                <a:gd name="connsiteY38" fmla="*/ 2404104 h 3610604"/>
                <a:gd name="connsiteX39" fmla="*/ 1438169 w 4569512"/>
                <a:gd name="connsiteY39" fmla="*/ 2150104 h 3610604"/>
                <a:gd name="connsiteX40" fmla="*/ 1419119 w 4569512"/>
                <a:gd name="connsiteY40" fmla="*/ 1978654 h 3610604"/>
                <a:gd name="connsiteX41" fmla="*/ 1361969 w 4569512"/>
                <a:gd name="connsiteY41" fmla="*/ 1750054 h 3610604"/>
                <a:gd name="connsiteX42" fmla="*/ 1285769 w 4569512"/>
                <a:gd name="connsiteY42" fmla="*/ 1502404 h 3610604"/>
                <a:gd name="connsiteX43" fmla="*/ 1241319 w 4569512"/>
                <a:gd name="connsiteY43" fmla="*/ 1413504 h 3610604"/>
                <a:gd name="connsiteX44" fmla="*/ 1184169 w 4569512"/>
                <a:gd name="connsiteY44" fmla="*/ 1324604 h 3610604"/>
                <a:gd name="connsiteX45" fmla="*/ 1114319 w 4569512"/>
                <a:gd name="connsiteY45" fmla="*/ 1203954 h 3610604"/>
                <a:gd name="connsiteX46" fmla="*/ 1038119 w 4569512"/>
                <a:gd name="connsiteY46" fmla="*/ 1102354 h 3610604"/>
                <a:gd name="connsiteX47" fmla="*/ 987319 w 4569512"/>
                <a:gd name="connsiteY47" fmla="*/ 1064254 h 3610604"/>
                <a:gd name="connsiteX48" fmla="*/ 12624 w 4569512"/>
                <a:gd name="connsiteY48" fmla="*/ 0 h 3610604"/>
                <a:gd name="connsiteX0" fmla="*/ 12624 w 4640538"/>
                <a:gd name="connsiteY0" fmla="*/ 0 h 4035084"/>
                <a:gd name="connsiteX1" fmla="*/ 1330219 w 4640538"/>
                <a:gd name="connsiteY1" fmla="*/ 842004 h 4035084"/>
                <a:gd name="connsiteX2" fmla="*/ 1641369 w 4640538"/>
                <a:gd name="connsiteY2" fmla="*/ 962654 h 4035084"/>
                <a:gd name="connsiteX3" fmla="*/ 2003319 w 4640538"/>
                <a:gd name="connsiteY3" fmla="*/ 1070604 h 4035084"/>
                <a:gd name="connsiteX4" fmla="*/ 2238269 w 4640538"/>
                <a:gd name="connsiteY4" fmla="*/ 1108704 h 4035084"/>
                <a:gd name="connsiteX5" fmla="*/ 2479569 w 4640538"/>
                <a:gd name="connsiteY5" fmla="*/ 1083304 h 4035084"/>
                <a:gd name="connsiteX6" fmla="*/ 2752619 w 4640538"/>
                <a:gd name="connsiteY6" fmla="*/ 1013454 h 4035084"/>
                <a:gd name="connsiteX7" fmla="*/ 3051069 w 4640538"/>
                <a:gd name="connsiteY7" fmla="*/ 886454 h 4035084"/>
                <a:gd name="connsiteX8" fmla="*/ 3247919 w 4640538"/>
                <a:gd name="connsiteY8" fmla="*/ 784854 h 4035084"/>
                <a:gd name="connsiteX9" fmla="*/ 4404804 w 4640538"/>
                <a:gd name="connsiteY9" fmla="*/ 111497 h 4035084"/>
                <a:gd name="connsiteX10" fmla="*/ 4569512 w 4640538"/>
                <a:gd name="connsiteY10" fmla="*/ 240118 h 4035084"/>
                <a:gd name="connsiteX11" fmla="*/ 3393969 w 4640538"/>
                <a:gd name="connsiteY11" fmla="*/ 1165854 h 4035084"/>
                <a:gd name="connsiteX12" fmla="*/ 3292369 w 4640538"/>
                <a:gd name="connsiteY12" fmla="*/ 1375404 h 4035084"/>
                <a:gd name="connsiteX13" fmla="*/ 3228869 w 4640538"/>
                <a:gd name="connsiteY13" fmla="*/ 1565904 h 4035084"/>
                <a:gd name="connsiteX14" fmla="*/ 3178069 w 4640538"/>
                <a:gd name="connsiteY14" fmla="*/ 1769104 h 4035084"/>
                <a:gd name="connsiteX15" fmla="*/ 3146319 w 4640538"/>
                <a:gd name="connsiteY15" fmla="*/ 1978654 h 4035084"/>
                <a:gd name="connsiteX16" fmla="*/ 3139969 w 4640538"/>
                <a:gd name="connsiteY16" fmla="*/ 2162804 h 4035084"/>
                <a:gd name="connsiteX17" fmla="*/ 3152669 w 4640538"/>
                <a:gd name="connsiteY17" fmla="*/ 2340604 h 4035084"/>
                <a:gd name="connsiteX18" fmla="*/ 3203469 w 4640538"/>
                <a:gd name="connsiteY18" fmla="*/ 2537454 h 4035084"/>
                <a:gd name="connsiteX19" fmla="*/ 3286019 w 4640538"/>
                <a:gd name="connsiteY19" fmla="*/ 2778754 h 4035084"/>
                <a:gd name="connsiteX20" fmla="*/ 3393969 w 4640538"/>
                <a:gd name="connsiteY20" fmla="*/ 3039104 h 4035084"/>
                <a:gd name="connsiteX21" fmla="*/ 3470169 w 4640538"/>
                <a:gd name="connsiteY21" fmla="*/ 3178804 h 4035084"/>
                <a:gd name="connsiteX22" fmla="*/ 4640538 w 4640538"/>
                <a:gd name="connsiteY22" fmla="*/ 4035084 h 4035084"/>
                <a:gd name="connsiteX23" fmla="*/ 3292369 w 4640538"/>
                <a:gd name="connsiteY23" fmla="*/ 3610604 h 4035084"/>
                <a:gd name="connsiteX24" fmla="*/ 3114569 w 4640538"/>
                <a:gd name="connsiteY24" fmla="*/ 3509004 h 4035084"/>
                <a:gd name="connsiteX25" fmla="*/ 2898669 w 4640538"/>
                <a:gd name="connsiteY25" fmla="*/ 3407404 h 4035084"/>
                <a:gd name="connsiteX26" fmla="*/ 2638319 w 4640538"/>
                <a:gd name="connsiteY26" fmla="*/ 3312154 h 4035084"/>
                <a:gd name="connsiteX27" fmla="*/ 2358919 w 4640538"/>
                <a:gd name="connsiteY27" fmla="*/ 3242304 h 4035084"/>
                <a:gd name="connsiteX28" fmla="*/ 2136669 w 4640538"/>
                <a:gd name="connsiteY28" fmla="*/ 3255004 h 4035084"/>
                <a:gd name="connsiteX29" fmla="*/ 1889019 w 4640538"/>
                <a:gd name="connsiteY29" fmla="*/ 3312154 h 4035084"/>
                <a:gd name="connsiteX30" fmla="*/ 1673119 w 4640538"/>
                <a:gd name="connsiteY30" fmla="*/ 3362954 h 4035084"/>
                <a:gd name="connsiteX31" fmla="*/ 1508019 w 4640538"/>
                <a:gd name="connsiteY31" fmla="*/ 3420104 h 4035084"/>
                <a:gd name="connsiteX32" fmla="*/ 1292119 w 4640538"/>
                <a:gd name="connsiteY32" fmla="*/ 3521704 h 4035084"/>
                <a:gd name="connsiteX33" fmla="*/ 1234969 w 4640538"/>
                <a:gd name="connsiteY33" fmla="*/ 3540754 h 4035084"/>
                <a:gd name="connsiteX34" fmla="*/ 1025419 w 4640538"/>
                <a:gd name="connsiteY34" fmla="*/ 3223254 h 4035084"/>
                <a:gd name="connsiteX35" fmla="*/ 1114319 w 4640538"/>
                <a:gd name="connsiteY35" fmla="*/ 3096254 h 4035084"/>
                <a:gd name="connsiteX36" fmla="*/ 1241319 w 4640538"/>
                <a:gd name="connsiteY36" fmla="*/ 2861304 h 4035084"/>
                <a:gd name="connsiteX37" fmla="*/ 1342919 w 4640538"/>
                <a:gd name="connsiteY37" fmla="*/ 2620004 h 4035084"/>
                <a:gd name="connsiteX38" fmla="*/ 1406419 w 4640538"/>
                <a:gd name="connsiteY38" fmla="*/ 2404104 h 4035084"/>
                <a:gd name="connsiteX39" fmla="*/ 1438169 w 4640538"/>
                <a:gd name="connsiteY39" fmla="*/ 2150104 h 4035084"/>
                <a:gd name="connsiteX40" fmla="*/ 1419119 w 4640538"/>
                <a:gd name="connsiteY40" fmla="*/ 1978654 h 4035084"/>
                <a:gd name="connsiteX41" fmla="*/ 1361969 w 4640538"/>
                <a:gd name="connsiteY41" fmla="*/ 1750054 h 4035084"/>
                <a:gd name="connsiteX42" fmla="*/ 1285769 w 4640538"/>
                <a:gd name="connsiteY42" fmla="*/ 1502404 h 4035084"/>
                <a:gd name="connsiteX43" fmla="*/ 1241319 w 4640538"/>
                <a:gd name="connsiteY43" fmla="*/ 1413504 h 4035084"/>
                <a:gd name="connsiteX44" fmla="*/ 1184169 w 4640538"/>
                <a:gd name="connsiteY44" fmla="*/ 1324604 h 4035084"/>
                <a:gd name="connsiteX45" fmla="*/ 1114319 w 4640538"/>
                <a:gd name="connsiteY45" fmla="*/ 1203954 h 4035084"/>
                <a:gd name="connsiteX46" fmla="*/ 1038119 w 4640538"/>
                <a:gd name="connsiteY46" fmla="*/ 1102354 h 4035084"/>
                <a:gd name="connsiteX47" fmla="*/ 987319 w 4640538"/>
                <a:gd name="connsiteY47" fmla="*/ 1064254 h 4035084"/>
                <a:gd name="connsiteX48" fmla="*/ 12624 w 4640538"/>
                <a:gd name="connsiteY48" fmla="*/ 0 h 4035084"/>
                <a:gd name="connsiteX0" fmla="*/ 12624 w 4640538"/>
                <a:gd name="connsiteY0" fmla="*/ 0 h 4082547"/>
                <a:gd name="connsiteX1" fmla="*/ 1330219 w 4640538"/>
                <a:gd name="connsiteY1" fmla="*/ 842004 h 4082547"/>
                <a:gd name="connsiteX2" fmla="*/ 1641369 w 4640538"/>
                <a:gd name="connsiteY2" fmla="*/ 962654 h 4082547"/>
                <a:gd name="connsiteX3" fmla="*/ 2003319 w 4640538"/>
                <a:gd name="connsiteY3" fmla="*/ 1070604 h 4082547"/>
                <a:gd name="connsiteX4" fmla="*/ 2238269 w 4640538"/>
                <a:gd name="connsiteY4" fmla="*/ 1108704 h 4082547"/>
                <a:gd name="connsiteX5" fmla="*/ 2479569 w 4640538"/>
                <a:gd name="connsiteY5" fmla="*/ 1083304 h 4082547"/>
                <a:gd name="connsiteX6" fmla="*/ 2752619 w 4640538"/>
                <a:gd name="connsiteY6" fmla="*/ 1013454 h 4082547"/>
                <a:gd name="connsiteX7" fmla="*/ 3051069 w 4640538"/>
                <a:gd name="connsiteY7" fmla="*/ 886454 h 4082547"/>
                <a:gd name="connsiteX8" fmla="*/ 3247919 w 4640538"/>
                <a:gd name="connsiteY8" fmla="*/ 784854 h 4082547"/>
                <a:gd name="connsiteX9" fmla="*/ 4404804 w 4640538"/>
                <a:gd name="connsiteY9" fmla="*/ 111497 h 4082547"/>
                <a:gd name="connsiteX10" fmla="*/ 4569512 w 4640538"/>
                <a:gd name="connsiteY10" fmla="*/ 240118 h 4082547"/>
                <a:gd name="connsiteX11" fmla="*/ 3393969 w 4640538"/>
                <a:gd name="connsiteY11" fmla="*/ 1165854 h 4082547"/>
                <a:gd name="connsiteX12" fmla="*/ 3292369 w 4640538"/>
                <a:gd name="connsiteY12" fmla="*/ 1375404 h 4082547"/>
                <a:gd name="connsiteX13" fmla="*/ 3228869 w 4640538"/>
                <a:gd name="connsiteY13" fmla="*/ 1565904 h 4082547"/>
                <a:gd name="connsiteX14" fmla="*/ 3178069 w 4640538"/>
                <a:gd name="connsiteY14" fmla="*/ 1769104 h 4082547"/>
                <a:gd name="connsiteX15" fmla="*/ 3146319 w 4640538"/>
                <a:gd name="connsiteY15" fmla="*/ 1978654 h 4082547"/>
                <a:gd name="connsiteX16" fmla="*/ 3139969 w 4640538"/>
                <a:gd name="connsiteY16" fmla="*/ 2162804 h 4082547"/>
                <a:gd name="connsiteX17" fmla="*/ 3152669 w 4640538"/>
                <a:gd name="connsiteY17" fmla="*/ 2340604 h 4082547"/>
                <a:gd name="connsiteX18" fmla="*/ 3203469 w 4640538"/>
                <a:gd name="connsiteY18" fmla="*/ 2537454 h 4082547"/>
                <a:gd name="connsiteX19" fmla="*/ 3286019 w 4640538"/>
                <a:gd name="connsiteY19" fmla="*/ 2778754 h 4082547"/>
                <a:gd name="connsiteX20" fmla="*/ 3393969 w 4640538"/>
                <a:gd name="connsiteY20" fmla="*/ 3039104 h 4082547"/>
                <a:gd name="connsiteX21" fmla="*/ 3470169 w 4640538"/>
                <a:gd name="connsiteY21" fmla="*/ 3178804 h 4082547"/>
                <a:gd name="connsiteX22" fmla="*/ 4640538 w 4640538"/>
                <a:gd name="connsiteY22" fmla="*/ 4035084 h 4082547"/>
                <a:gd name="connsiteX23" fmla="*/ 3292369 w 4640538"/>
                <a:gd name="connsiteY23" fmla="*/ 3610604 h 4082547"/>
                <a:gd name="connsiteX24" fmla="*/ 3114569 w 4640538"/>
                <a:gd name="connsiteY24" fmla="*/ 3509004 h 4082547"/>
                <a:gd name="connsiteX25" fmla="*/ 2898669 w 4640538"/>
                <a:gd name="connsiteY25" fmla="*/ 3407404 h 4082547"/>
                <a:gd name="connsiteX26" fmla="*/ 2638319 w 4640538"/>
                <a:gd name="connsiteY26" fmla="*/ 3312154 h 4082547"/>
                <a:gd name="connsiteX27" fmla="*/ 2358919 w 4640538"/>
                <a:gd name="connsiteY27" fmla="*/ 3242304 h 4082547"/>
                <a:gd name="connsiteX28" fmla="*/ 2136669 w 4640538"/>
                <a:gd name="connsiteY28" fmla="*/ 3255004 h 4082547"/>
                <a:gd name="connsiteX29" fmla="*/ 1889019 w 4640538"/>
                <a:gd name="connsiteY29" fmla="*/ 3312154 h 4082547"/>
                <a:gd name="connsiteX30" fmla="*/ 1673119 w 4640538"/>
                <a:gd name="connsiteY30" fmla="*/ 3362954 h 4082547"/>
                <a:gd name="connsiteX31" fmla="*/ 1508019 w 4640538"/>
                <a:gd name="connsiteY31" fmla="*/ 3420104 h 4082547"/>
                <a:gd name="connsiteX32" fmla="*/ 1292119 w 4640538"/>
                <a:gd name="connsiteY32" fmla="*/ 3521704 h 4082547"/>
                <a:gd name="connsiteX33" fmla="*/ 1234969 w 4640538"/>
                <a:gd name="connsiteY33" fmla="*/ 3540754 h 4082547"/>
                <a:gd name="connsiteX34" fmla="*/ 1025419 w 4640538"/>
                <a:gd name="connsiteY34" fmla="*/ 3223254 h 4082547"/>
                <a:gd name="connsiteX35" fmla="*/ 1114319 w 4640538"/>
                <a:gd name="connsiteY35" fmla="*/ 3096254 h 4082547"/>
                <a:gd name="connsiteX36" fmla="*/ 1241319 w 4640538"/>
                <a:gd name="connsiteY36" fmla="*/ 2861304 h 4082547"/>
                <a:gd name="connsiteX37" fmla="*/ 1342919 w 4640538"/>
                <a:gd name="connsiteY37" fmla="*/ 2620004 h 4082547"/>
                <a:gd name="connsiteX38" fmla="*/ 1406419 w 4640538"/>
                <a:gd name="connsiteY38" fmla="*/ 2404104 h 4082547"/>
                <a:gd name="connsiteX39" fmla="*/ 1438169 w 4640538"/>
                <a:gd name="connsiteY39" fmla="*/ 2150104 h 4082547"/>
                <a:gd name="connsiteX40" fmla="*/ 1419119 w 4640538"/>
                <a:gd name="connsiteY40" fmla="*/ 1978654 h 4082547"/>
                <a:gd name="connsiteX41" fmla="*/ 1361969 w 4640538"/>
                <a:gd name="connsiteY41" fmla="*/ 1750054 h 4082547"/>
                <a:gd name="connsiteX42" fmla="*/ 1285769 w 4640538"/>
                <a:gd name="connsiteY42" fmla="*/ 1502404 h 4082547"/>
                <a:gd name="connsiteX43" fmla="*/ 1241319 w 4640538"/>
                <a:gd name="connsiteY43" fmla="*/ 1413504 h 4082547"/>
                <a:gd name="connsiteX44" fmla="*/ 1184169 w 4640538"/>
                <a:gd name="connsiteY44" fmla="*/ 1324604 h 4082547"/>
                <a:gd name="connsiteX45" fmla="*/ 1114319 w 4640538"/>
                <a:gd name="connsiteY45" fmla="*/ 1203954 h 4082547"/>
                <a:gd name="connsiteX46" fmla="*/ 1038119 w 4640538"/>
                <a:gd name="connsiteY46" fmla="*/ 1102354 h 4082547"/>
                <a:gd name="connsiteX47" fmla="*/ 987319 w 4640538"/>
                <a:gd name="connsiteY47" fmla="*/ 1064254 h 4082547"/>
                <a:gd name="connsiteX48" fmla="*/ 12624 w 4640538"/>
                <a:gd name="connsiteY48" fmla="*/ 0 h 4082547"/>
                <a:gd name="connsiteX0" fmla="*/ 12624 w 4640538"/>
                <a:gd name="connsiteY0" fmla="*/ 0 h 4103798"/>
                <a:gd name="connsiteX1" fmla="*/ 1330219 w 4640538"/>
                <a:gd name="connsiteY1" fmla="*/ 842004 h 4103798"/>
                <a:gd name="connsiteX2" fmla="*/ 1641369 w 4640538"/>
                <a:gd name="connsiteY2" fmla="*/ 962654 h 4103798"/>
                <a:gd name="connsiteX3" fmla="*/ 2003319 w 4640538"/>
                <a:gd name="connsiteY3" fmla="*/ 1070604 h 4103798"/>
                <a:gd name="connsiteX4" fmla="*/ 2238269 w 4640538"/>
                <a:gd name="connsiteY4" fmla="*/ 1108704 h 4103798"/>
                <a:gd name="connsiteX5" fmla="*/ 2479569 w 4640538"/>
                <a:gd name="connsiteY5" fmla="*/ 1083304 h 4103798"/>
                <a:gd name="connsiteX6" fmla="*/ 2752619 w 4640538"/>
                <a:gd name="connsiteY6" fmla="*/ 1013454 h 4103798"/>
                <a:gd name="connsiteX7" fmla="*/ 3051069 w 4640538"/>
                <a:gd name="connsiteY7" fmla="*/ 886454 h 4103798"/>
                <a:gd name="connsiteX8" fmla="*/ 3247919 w 4640538"/>
                <a:gd name="connsiteY8" fmla="*/ 784854 h 4103798"/>
                <a:gd name="connsiteX9" fmla="*/ 4404804 w 4640538"/>
                <a:gd name="connsiteY9" fmla="*/ 111497 h 4103798"/>
                <a:gd name="connsiteX10" fmla="*/ 4569512 w 4640538"/>
                <a:gd name="connsiteY10" fmla="*/ 240118 h 4103798"/>
                <a:gd name="connsiteX11" fmla="*/ 3393969 w 4640538"/>
                <a:gd name="connsiteY11" fmla="*/ 1165854 h 4103798"/>
                <a:gd name="connsiteX12" fmla="*/ 3292369 w 4640538"/>
                <a:gd name="connsiteY12" fmla="*/ 1375404 h 4103798"/>
                <a:gd name="connsiteX13" fmla="*/ 3228869 w 4640538"/>
                <a:gd name="connsiteY13" fmla="*/ 1565904 h 4103798"/>
                <a:gd name="connsiteX14" fmla="*/ 3178069 w 4640538"/>
                <a:gd name="connsiteY14" fmla="*/ 1769104 h 4103798"/>
                <a:gd name="connsiteX15" fmla="*/ 3146319 w 4640538"/>
                <a:gd name="connsiteY15" fmla="*/ 1978654 h 4103798"/>
                <a:gd name="connsiteX16" fmla="*/ 3139969 w 4640538"/>
                <a:gd name="connsiteY16" fmla="*/ 2162804 h 4103798"/>
                <a:gd name="connsiteX17" fmla="*/ 3152669 w 4640538"/>
                <a:gd name="connsiteY17" fmla="*/ 2340604 h 4103798"/>
                <a:gd name="connsiteX18" fmla="*/ 3203469 w 4640538"/>
                <a:gd name="connsiteY18" fmla="*/ 2537454 h 4103798"/>
                <a:gd name="connsiteX19" fmla="*/ 3286019 w 4640538"/>
                <a:gd name="connsiteY19" fmla="*/ 2778754 h 4103798"/>
                <a:gd name="connsiteX20" fmla="*/ 3393969 w 4640538"/>
                <a:gd name="connsiteY20" fmla="*/ 3039104 h 4103798"/>
                <a:gd name="connsiteX21" fmla="*/ 3470169 w 4640538"/>
                <a:gd name="connsiteY21" fmla="*/ 3178804 h 4103798"/>
                <a:gd name="connsiteX22" fmla="*/ 4640538 w 4640538"/>
                <a:gd name="connsiteY22" fmla="*/ 4035084 h 4103798"/>
                <a:gd name="connsiteX23" fmla="*/ 3292369 w 4640538"/>
                <a:gd name="connsiteY23" fmla="*/ 3610604 h 4103798"/>
                <a:gd name="connsiteX24" fmla="*/ 3114569 w 4640538"/>
                <a:gd name="connsiteY24" fmla="*/ 3509004 h 4103798"/>
                <a:gd name="connsiteX25" fmla="*/ 2898669 w 4640538"/>
                <a:gd name="connsiteY25" fmla="*/ 3407404 h 4103798"/>
                <a:gd name="connsiteX26" fmla="*/ 2638319 w 4640538"/>
                <a:gd name="connsiteY26" fmla="*/ 3312154 h 4103798"/>
                <a:gd name="connsiteX27" fmla="*/ 2358919 w 4640538"/>
                <a:gd name="connsiteY27" fmla="*/ 3242304 h 4103798"/>
                <a:gd name="connsiteX28" fmla="*/ 2136669 w 4640538"/>
                <a:gd name="connsiteY28" fmla="*/ 3255004 h 4103798"/>
                <a:gd name="connsiteX29" fmla="*/ 1889019 w 4640538"/>
                <a:gd name="connsiteY29" fmla="*/ 3312154 h 4103798"/>
                <a:gd name="connsiteX30" fmla="*/ 1673119 w 4640538"/>
                <a:gd name="connsiteY30" fmla="*/ 3362954 h 4103798"/>
                <a:gd name="connsiteX31" fmla="*/ 1508019 w 4640538"/>
                <a:gd name="connsiteY31" fmla="*/ 3420104 h 4103798"/>
                <a:gd name="connsiteX32" fmla="*/ 1292119 w 4640538"/>
                <a:gd name="connsiteY32" fmla="*/ 3521704 h 4103798"/>
                <a:gd name="connsiteX33" fmla="*/ 95958 w 4640538"/>
                <a:gd name="connsiteY33" fmla="*/ 4103798 h 4103798"/>
                <a:gd name="connsiteX34" fmla="*/ 1025419 w 4640538"/>
                <a:gd name="connsiteY34" fmla="*/ 3223254 h 4103798"/>
                <a:gd name="connsiteX35" fmla="*/ 1114319 w 4640538"/>
                <a:gd name="connsiteY35" fmla="*/ 3096254 h 4103798"/>
                <a:gd name="connsiteX36" fmla="*/ 1241319 w 4640538"/>
                <a:gd name="connsiteY36" fmla="*/ 2861304 h 4103798"/>
                <a:gd name="connsiteX37" fmla="*/ 1342919 w 4640538"/>
                <a:gd name="connsiteY37" fmla="*/ 2620004 h 4103798"/>
                <a:gd name="connsiteX38" fmla="*/ 1406419 w 4640538"/>
                <a:gd name="connsiteY38" fmla="*/ 2404104 h 4103798"/>
                <a:gd name="connsiteX39" fmla="*/ 1438169 w 4640538"/>
                <a:gd name="connsiteY39" fmla="*/ 2150104 h 4103798"/>
                <a:gd name="connsiteX40" fmla="*/ 1419119 w 4640538"/>
                <a:gd name="connsiteY40" fmla="*/ 1978654 h 4103798"/>
                <a:gd name="connsiteX41" fmla="*/ 1361969 w 4640538"/>
                <a:gd name="connsiteY41" fmla="*/ 1750054 h 4103798"/>
                <a:gd name="connsiteX42" fmla="*/ 1285769 w 4640538"/>
                <a:gd name="connsiteY42" fmla="*/ 1502404 h 4103798"/>
                <a:gd name="connsiteX43" fmla="*/ 1241319 w 4640538"/>
                <a:gd name="connsiteY43" fmla="*/ 1413504 h 4103798"/>
                <a:gd name="connsiteX44" fmla="*/ 1184169 w 4640538"/>
                <a:gd name="connsiteY44" fmla="*/ 1324604 h 4103798"/>
                <a:gd name="connsiteX45" fmla="*/ 1114319 w 4640538"/>
                <a:gd name="connsiteY45" fmla="*/ 1203954 h 4103798"/>
                <a:gd name="connsiteX46" fmla="*/ 1038119 w 4640538"/>
                <a:gd name="connsiteY46" fmla="*/ 1102354 h 4103798"/>
                <a:gd name="connsiteX47" fmla="*/ 987319 w 4640538"/>
                <a:gd name="connsiteY47" fmla="*/ 1064254 h 4103798"/>
                <a:gd name="connsiteX48" fmla="*/ 12624 w 4640538"/>
                <a:gd name="connsiteY48" fmla="*/ 0 h 4103798"/>
                <a:gd name="connsiteX0" fmla="*/ 12624 w 4640538"/>
                <a:gd name="connsiteY0" fmla="*/ 0 h 4103798"/>
                <a:gd name="connsiteX1" fmla="*/ 1330219 w 4640538"/>
                <a:gd name="connsiteY1" fmla="*/ 842004 h 4103798"/>
                <a:gd name="connsiteX2" fmla="*/ 1641369 w 4640538"/>
                <a:gd name="connsiteY2" fmla="*/ 962654 h 4103798"/>
                <a:gd name="connsiteX3" fmla="*/ 2003319 w 4640538"/>
                <a:gd name="connsiteY3" fmla="*/ 1070604 h 4103798"/>
                <a:gd name="connsiteX4" fmla="*/ 2238269 w 4640538"/>
                <a:gd name="connsiteY4" fmla="*/ 1108704 h 4103798"/>
                <a:gd name="connsiteX5" fmla="*/ 2479569 w 4640538"/>
                <a:gd name="connsiteY5" fmla="*/ 1083304 h 4103798"/>
                <a:gd name="connsiteX6" fmla="*/ 2752619 w 4640538"/>
                <a:gd name="connsiteY6" fmla="*/ 1013454 h 4103798"/>
                <a:gd name="connsiteX7" fmla="*/ 3051069 w 4640538"/>
                <a:gd name="connsiteY7" fmla="*/ 886454 h 4103798"/>
                <a:gd name="connsiteX8" fmla="*/ 3247919 w 4640538"/>
                <a:gd name="connsiteY8" fmla="*/ 784854 h 4103798"/>
                <a:gd name="connsiteX9" fmla="*/ 4404804 w 4640538"/>
                <a:gd name="connsiteY9" fmla="*/ 111497 h 4103798"/>
                <a:gd name="connsiteX10" fmla="*/ 4569512 w 4640538"/>
                <a:gd name="connsiteY10" fmla="*/ 240118 h 4103798"/>
                <a:gd name="connsiteX11" fmla="*/ 3393969 w 4640538"/>
                <a:gd name="connsiteY11" fmla="*/ 1165854 h 4103798"/>
                <a:gd name="connsiteX12" fmla="*/ 3292369 w 4640538"/>
                <a:gd name="connsiteY12" fmla="*/ 1375404 h 4103798"/>
                <a:gd name="connsiteX13" fmla="*/ 3228869 w 4640538"/>
                <a:gd name="connsiteY13" fmla="*/ 1565904 h 4103798"/>
                <a:gd name="connsiteX14" fmla="*/ 3178069 w 4640538"/>
                <a:gd name="connsiteY14" fmla="*/ 1769104 h 4103798"/>
                <a:gd name="connsiteX15" fmla="*/ 3146319 w 4640538"/>
                <a:gd name="connsiteY15" fmla="*/ 1978654 h 4103798"/>
                <a:gd name="connsiteX16" fmla="*/ 3139969 w 4640538"/>
                <a:gd name="connsiteY16" fmla="*/ 2162804 h 4103798"/>
                <a:gd name="connsiteX17" fmla="*/ 3152669 w 4640538"/>
                <a:gd name="connsiteY17" fmla="*/ 2340604 h 4103798"/>
                <a:gd name="connsiteX18" fmla="*/ 3203469 w 4640538"/>
                <a:gd name="connsiteY18" fmla="*/ 2537454 h 4103798"/>
                <a:gd name="connsiteX19" fmla="*/ 3286019 w 4640538"/>
                <a:gd name="connsiteY19" fmla="*/ 2778754 h 4103798"/>
                <a:gd name="connsiteX20" fmla="*/ 3393969 w 4640538"/>
                <a:gd name="connsiteY20" fmla="*/ 3039104 h 4103798"/>
                <a:gd name="connsiteX21" fmla="*/ 3470169 w 4640538"/>
                <a:gd name="connsiteY21" fmla="*/ 3178804 h 4103798"/>
                <a:gd name="connsiteX22" fmla="*/ 4640538 w 4640538"/>
                <a:gd name="connsiteY22" fmla="*/ 4035084 h 4103798"/>
                <a:gd name="connsiteX23" fmla="*/ 3292369 w 4640538"/>
                <a:gd name="connsiteY23" fmla="*/ 3610604 h 4103798"/>
                <a:gd name="connsiteX24" fmla="*/ 3114569 w 4640538"/>
                <a:gd name="connsiteY24" fmla="*/ 3509004 h 4103798"/>
                <a:gd name="connsiteX25" fmla="*/ 2898669 w 4640538"/>
                <a:gd name="connsiteY25" fmla="*/ 3407404 h 4103798"/>
                <a:gd name="connsiteX26" fmla="*/ 2638319 w 4640538"/>
                <a:gd name="connsiteY26" fmla="*/ 3312154 h 4103798"/>
                <a:gd name="connsiteX27" fmla="*/ 2358919 w 4640538"/>
                <a:gd name="connsiteY27" fmla="*/ 3242304 h 4103798"/>
                <a:gd name="connsiteX28" fmla="*/ 2136669 w 4640538"/>
                <a:gd name="connsiteY28" fmla="*/ 3255004 h 4103798"/>
                <a:gd name="connsiteX29" fmla="*/ 1889019 w 4640538"/>
                <a:gd name="connsiteY29" fmla="*/ 3312154 h 4103798"/>
                <a:gd name="connsiteX30" fmla="*/ 1673119 w 4640538"/>
                <a:gd name="connsiteY30" fmla="*/ 3362954 h 4103798"/>
                <a:gd name="connsiteX31" fmla="*/ 1508019 w 4640538"/>
                <a:gd name="connsiteY31" fmla="*/ 3420104 h 4103798"/>
                <a:gd name="connsiteX32" fmla="*/ 1292119 w 4640538"/>
                <a:gd name="connsiteY32" fmla="*/ 3521704 h 4103798"/>
                <a:gd name="connsiteX33" fmla="*/ 95958 w 4640538"/>
                <a:gd name="connsiteY33" fmla="*/ 4103798 h 4103798"/>
                <a:gd name="connsiteX34" fmla="*/ 1025419 w 4640538"/>
                <a:gd name="connsiteY34" fmla="*/ 3223254 h 4103798"/>
                <a:gd name="connsiteX35" fmla="*/ 1114319 w 4640538"/>
                <a:gd name="connsiteY35" fmla="*/ 3096254 h 4103798"/>
                <a:gd name="connsiteX36" fmla="*/ 1241319 w 4640538"/>
                <a:gd name="connsiteY36" fmla="*/ 2861304 h 4103798"/>
                <a:gd name="connsiteX37" fmla="*/ 1342919 w 4640538"/>
                <a:gd name="connsiteY37" fmla="*/ 2620004 h 4103798"/>
                <a:gd name="connsiteX38" fmla="*/ 1406419 w 4640538"/>
                <a:gd name="connsiteY38" fmla="*/ 2404104 h 4103798"/>
                <a:gd name="connsiteX39" fmla="*/ 1438169 w 4640538"/>
                <a:gd name="connsiteY39" fmla="*/ 2150104 h 4103798"/>
                <a:gd name="connsiteX40" fmla="*/ 1419119 w 4640538"/>
                <a:gd name="connsiteY40" fmla="*/ 1978654 h 4103798"/>
                <a:gd name="connsiteX41" fmla="*/ 1361969 w 4640538"/>
                <a:gd name="connsiteY41" fmla="*/ 1750054 h 4103798"/>
                <a:gd name="connsiteX42" fmla="*/ 1285769 w 4640538"/>
                <a:gd name="connsiteY42" fmla="*/ 1502404 h 4103798"/>
                <a:gd name="connsiteX43" fmla="*/ 1241319 w 4640538"/>
                <a:gd name="connsiteY43" fmla="*/ 1413504 h 4103798"/>
                <a:gd name="connsiteX44" fmla="*/ 1184169 w 4640538"/>
                <a:gd name="connsiteY44" fmla="*/ 1324604 h 4103798"/>
                <a:gd name="connsiteX45" fmla="*/ 1114319 w 4640538"/>
                <a:gd name="connsiteY45" fmla="*/ 1203954 h 4103798"/>
                <a:gd name="connsiteX46" fmla="*/ 1038119 w 4640538"/>
                <a:gd name="connsiteY46" fmla="*/ 1102354 h 4103798"/>
                <a:gd name="connsiteX47" fmla="*/ 987319 w 4640538"/>
                <a:gd name="connsiteY47" fmla="*/ 1064254 h 4103798"/>
                <a:gd name="connsiteX48" fmla="*/ 12624 w 4640538"/>
                <a:gd name="connsiteY48" fmla="*/ 0 h 4103798"/>
                <a:gd name="connsiteX0" fmla="*/ 12624 w 4640538"/>
                <a:gd name="connsiteY0" fmla="*/ 0 h 4103798"/>
                <a:gd name="connsiteX1" fmla="*/ 1330219 w 4640538"/>
                <a:gd name="connsiteY1" fmla="*/ 842004 h 4103798"/>
                <a:gd name="connsiteX2" fmla="*/ 1641369 w 4640538"/>
                <a:gd name="connsiteY2" fmla="*/ 962654 h 4103798"/>
                <a:gd name="connsiteX3" fmla="*/ 2003319 w 4640538"/>
                <a:gd name="connsiteY3" fmla="*/ 1070604 h 4103798"/>
                <a:gd name="connsiteX4" fmla="*/ 2238269 w 4640538"/>
                <a:gd name="connsiteY4" fmla="*/ 1108704 h 4103798"/>
                <a:gd name="connsiteX5" fmla="*/ 2479569 w 4640538"/>
                <a:gd name="connsiteY5" fmla="*/ 1083304 h 4103798"/>
                <a:gd name="connsiteX6" fmla="*/ 2752619 w 4640538"/>
                <a:gd name="connsiteY6" fmla="*/ 1013454 h 4103798"/>
                <a:gd name="connsiteX7" fmla="*/ 3051069 w 4640538"/>
                <a:gd name="connsiteY7" fmla="*/ 886454 h 4103798"/>
                <a:gd name="connsiteX8" fmla="*/ 3247919 w 4640538"/>
                <a:gd name="connsiteY8" fmla="*/ 784854 h 4103798"/>
                <a:gd name="connsiteX9" fmla="*/ 4404804 w 4640538"/>
                <a:gd name="connsiteY9" fmla="*/ 111497 h 4103798"/>
                <a:gd name="connsiteX10" fmla="*/ 4569512 w 4640538"/>
                <a:gd name="connsiteY10" fmla="*/ 240118 h 4103798"/>
                <a:gd name="connsiteX11" fmla="*/ 3393969 w 4640538"/>
                <a:gd name="connsiteY11" fmla="*/ 1165854 h 4103798"/>
                <a:gd name="connsiteX12" fmla="*/ 3292369 w 4640538"/>
                <a:gd name="connsiteY12" fmla="*/ 1375404 h 4103798"/>
                <a:gd name="connsiteX13" fmla="*/ 3228869 w 4640538"/>
                <a:gd name="connsiteY13" fmla="*/ 1565904 h 4103798"/>
                <a:gd name="connsiteX14" fmla="*/ 3178069 w 4640538"/>
                <a:gd name="connsiteY14" fmla="*/ 1769104 h 4103798"/>
                <a:gd name="connsiteX15" fmla="*/ 3146319 w 4640538"/>
                <a:gd name="connsiteY15" fmla="*/ 1978654 h 4103798"/>
                <a:gd name="connsiteX16" fmla="*/ 3139969 w 4640538"/>
                <a:gd name="connsiteY16" fmla="*/ 2162804 h 4103798"/>
                <a:gd name="connsiteX17" fmla="*/ 3152669 w 4640538"/>
                <a:gd name="connsiteY17" fmla="*/ 2340604 h 4103798"/>
                <a:gd name="connsiteX18" fmla="*/ 3203469 w 4640538"/>
                <a:gd name="connsiteY18" fmla="*/ 2537454 h 4103798"/>
                <a:gd name="connsiteX19" fmla="*/ 3286019 w 4640538"/>
                <a:gd name="connsiteY19" fmla="*/ 2778754 h 4103798"/>
                <a:gd name="connsiteX20" fmla="*/ 3393969 w 4640538"/>
                <a:gd name="connsiteY20" fmla="*/ 3039104 h 4103798"/>
                <a:gd name="connsiteX21" fmla="*/ 3546369 w 4640538"/>
                <a:gd name="connsiteY21" fmla="*/ 3255004 h 4103798"/>
                <a:gd name="connsiteX22" fmla="*/ 4640538 w 4640538"/>
                <a:gd name="connsiteY22" fmla="*/ 4035084 h 4103798"/>
                <a:gd name="connsiteX23" fmla="*/ 3292369 w 4640538"/>
                <a:gd name="connsiteY23" fmla="*/ 3610604 h 4103798"/>
                <a:gd name="connsiteX24" fmla="*/ 3114569 w 4640538"/>
                <a:gd name="connsiteY24" fmla="*/ 3509004 h 4103798"/>
                <a:gd name="connsiteX25" fmla="*/ 2898669 w 4640538"/>
                <a:gd name="connsiteY25" fmla="*/ 3407404 h 4103798"/>
                <a:gd name="connsiteX26" fmla="*/ 2638319 w 4640538"/>
                <a:gd name="connsiteY26" fmla="*/ 3312154 h 4103798"/>
                <a:gd name="connsiteX27" fmla="*/ 2358919 w 4640538"/>
                <a:gd name="connsiteY27" fmla="*/ 3242304 h 4103798"/>
                <a:gd name="connsiteX28" fmla="*/ 2136669 w 4640538"/>
                <a:gd name="connsiteY28" fmla="*/ 3255004 h 4103798"/>
                <a:gd name="connsiteX29" fmla="*/ 1889019 w 4640538"/>
                <a:gd name="connsiteY29" fmla="*/ 3312154 h 4103798"/>
                <a:gd name="connsiteX30" fmla="*/ 1673119 w 4640538"/>
                <a:gd name="connsiteY30" fmla="*/ 3362954 h 4103798"/>
                <a:gd name="connsiteX31" fmla="*/ 1508019 w 4640538"/>
                <a:gd name="connsiteY31" fmla="*/ 3420104 h 4103798"/>
                <a:gd name="connsiteX32" fmla="*/ 1292119 w 4640538"/>
                <a:gd name="connsiteY32" fmla="*/ 3521704 h 4103798"/>
                <a:gd name="connsiteX33" fmla="*/ 95958 w 4640538"/>
                <a:gd name="connsiteY33" fmla="*/ 4103798 h 4103798"/>
                <a:gd name="connsiteX34" fmla="*/ 1025419 w 4640538"/>
                <a:gd name="connsiteY34" fmla="*/ 3223254 h 4103798"/>
                <a:gd name="connsiteX35" fmla="*/ 1114319 w 4640538"/>
                <a:gd name="connsiteY35" fmla="*/ 3096254 h 4103798"/>
                <a:gd name="connsiteX36" fmla="*/ 1241319 w 4640538"/>
                <a:gd name="connsiteY36" fmla="*/ 2861304 h 4103798"/>
                <a:gd name="connsiteX37" fmla="*/ 1342919 w 4640538"/>
                <a:gd name="connsiteY37" fmla="*/ 2620004 h 4103798"/>
                <a:gd name="connsiteX38" fmla="*/ 1406419 w 4640538"/>
                <a:gd name="connsiteY38" fmla="*/ 2404104 h 4103798"/>
                <a:gd name="connsiteX39" fmla="*/ 1438169 w 4640538"/>
                <a:gd name="connsiteY39" fmla="*/ 2150104 h 4103798"/>
                <a:gd name="connsiteX40" fmla="*/ 1419119 w 4640538"/>
                <a:gd name="connsiteY40" fmla="*/ 1978654 h 4103798"/>
                <a:gd name="connsiteX41" fmla="*/ 1361969 w 4640538"/>
                <a:gd name="connsiteY41" fmla="*/ 1750054 h 4103798"/>
                <a:gd name="connsiteX42" fmla="*/ 1285769 w 4640538"/>
                <a:gd name="connsiteY42" fmla="*/ 1502404 h 4103798"/>
                <a:gd name="connsiteX43" fmla="*/ 1241319 w 4640538"/>
                <a:gd name="connsiteY43" fmla="*/ 1413504 h 4103798"/>
                <a:gd name="connsiteX44" fmla="*/ 1184169 w 4640538"/>
                <a:gd name="connsiteY44" fmla="*/ 1324604 h 4103798"/>
                <a:gd name="connsiteX45" fmla="*/ 1114319 w 4640538"/>
                <a:gd name="connsiteY45" fmla="*/ 1203954 h 4103798"/>
                <a:gd name="connsiteX46" fmla="*/ 1038119 w 4640538"/>
                <a:gd name="connsiteY46" fmla="*/ 1102354 h 4103798"/>
                <a:gd name="connsiteX47" fmla="*/ 987319 w 4640538"/>
                <a:gd name="connsiteY47" fmla="*/ 1064254 h 4103798"/>
                <a:gd name="connsiteX48" fmla="*/ 12624 w 4640538"/>
                <a:gd name="connsiteY48" fmla="*/ 0 h 4103798"/>
                <a:gd name="connsiteX0" fmla="*/ 12624 w 4640538"/>
                <a:gd name="connsiteY0" fmla="*/ 0 h 4103798"/>
                <a:gd name="connsiteX1" fmla="*/ 1330219 w 4640538"/>
                <a:gd name="connsiteY1" fmla="*/ 842004 h 4103798"/>
                <a:gd name="connsiteX2" fmla="*/ 1641369 w 4640538"/>
                <a:gd name="connsiteY2" fmla="*/ 962654 h 4103798"/>
                <a:gd name="connsiteX3" fmla="*/ 2003319 w 4640538"/>
                <a:gd name="connsiteY3" fmla="*/ 1070604 h 4103798"/>
                <a:gd name="connsiteX4" fmla="*/ 2238269 w 4640538"/>
                <a:gd name="connsiteY4" fmla="*/ 1108704 h 4103798"/>
                <a:gd name="connsiteX5" fmla="*/ 2479569 w 4640538"/>
                <a:gd name="connsiteY5" fmla="*/ 1083304 h 4103798"/>
                <a:gd name="connsiteX6" fmla="*/ 2752619 w 4640538"/>
                <a:gd name="connsiteY6" fmla="*/ 1013454 h 4103798"/>
                <a:gd name="connsiteX7" fmla="*/ 3051069 w 4640538"/>
                <a:gd name="connsiteY7" fmla="*/ 886454 h 4103798"/>
                <a:gd name="connsiteX8" fmla="*/ 3247919 w 4640538"/>
                <a:gd name="connsiteY8" fmla="*/ 784854 h 4103798"/>
                <a:gd name="connsiteX9" fmla="*/ 4404804 w 4640538"/>
                <a:gd name="connsiteY9" fmla="*/ 111497 h 4103798"/>
                <a:gd name="connsiteX10" fmla="*/ 4569512 w 4640538"/>
                <a:gd name="connsiteY10" fmla="*/ 240118 h 4103798"/>
                <a:gd name="connsiteX11" fmla="*/ 3393969 w 4640538"/>
                <a:gd name="connsiteY11" fmla="*/ 1165854 h 4103798"/>
                <a:gd name="connsiteX12" fmla="*/ 3292369 w 4640538"/>
                <a:gd name="connsiteY12" fmla="*/ 1375404 h 4103798"/>
                <a:gd name="connsiteX13" fmla="*/ 3228869 w 4640538"/>
                <a:gd name="connsiteY13" fmla="*/ 1565904 h 4103798"/>
                <a:gd name="connsiteX14" fmla="*/ 3178069 w 4640538"/>
                <a:gd name="connsiteY14" fmla="*/ 1769104 h 4103798"/>
                <a:gd name="connsiteX15" fmla="*/ 3146319 w 4640538"/>
                <a:gd name="connsiteY15" fmla="*/ 1978654 h 4103798"/>
                <a:gd name="connsiteX16" fmla="*/ 3139969 w 4640538"/>
                <a:gd name="connsiteY16" fmla="*/ 2162804 h 4103798"/>
                <a:gd name="connsiteX17" fmla="*/ 3152669 w 4640538"/>
                <a:gd name="connsiteY17" fmla="*/ 2340604 h 4103798"/>
                <a:gd name="connsiteX18" fmla="*/ 3203469 w 4640538"/>
                <a:gd name="connsiteY18" fmla="*/ 2537454 h 4103798"/>
                <a:gd name="connsiteX19" fmla="*/ 3286019 w 4640538"/>
                <a:gd name="connsiteY19" fmla="*/ 2778754 h 4103798"/>
                <a:gd name="connsiteX20" fmla="*/ 3393969 w 4640538"/>
                <a:gd name="connsiteY20" fmla="*/ 3039104 h 4103798"/>
                <a:gd name="connsiteX21" fmla="*/ 3546369 w 4640538"/>
                <a:gd name="connsiteY21" fmla="*/ 3255004 h 4103798"/>
                <a:gd name="connsiteX22" fmla="*/ 4640538 w 4640538"/>
                <a:gd name="connsiteY22" fmla="*/ 4035084 h 4103798"/>
                <a:gd name="connsiteX23" fmla="*/ 3317769 w 4640538"/>
                <a:gd name="connsiteY23" fmla="*/ 3585204 h 4103798"/>
                <a:gd name="connsiteX24" fmla="*/ 3114569 w 4640538"/>
                <a:gd name="connsiteY24" fmla="*/ 3509004 h 4103798"/>
                <a:gd name="connsiteX25" fmla="*/ 2898669 w 4640538"/>
                <a:gd name="connsiteY25" fmla="*/ 3407404 h 4103798"/>
                <a:gd name="connsiteX26" fmla="*/ 2638319 w 4640538"/>
                <a:gd name="connsiteY26" fmla="*/ 3312154 h 4103798"/>
                <a:gd name="connsiteX27" fmla="*/ 2358919 w 4640538"/>
                <a:gd name="connsiteY27" fmla="*/ 3242304 h 4103798"/>
                <a:gd name="connsiteX28" fmla="*/ 2136669 w 4640538"/>
                <a:gd name="connsiteY28" fmla="*/ 3255004 h 4103798"/>
                <a:gd name="connsiteX29" fmla="*/ 1889019 w 4640538"/>
                <a:gd name="connsiteY29" fmla="*/ 3312154 h 4103798"/>
                <a:gd name="connsiteX30" fmla="*/ 1673119 w 4640538"/>
                <a:gd name="connsiteY30" fmla="*/ 3362954 h 4103798"/>
                <a:gd name="connsiteX31" fmla="*/ 1508019 w 4640538"/>
                <a:gd name="connsiteY31" fmla="*/ 3420104 h 4103798"/>
                <a:gd name="connsiteX32" fmla="*/ 1292119 w 4640538"/>
                <a:gd name="connsiteY32" fmla="*/ 3521704 h 4103798"/>
                <a:gd name="connsiteX33" fmla="*/ 95958 w 4640538"/>
                <a:gd name="connsiteY33" fmla="*/ 4103798 h 4103798"/>
                <a:gd name="connsiteX34" fmla="*/ 1025419 w 4640538"/>
                <a:gd name="connsiteY34" fmla="*/ 3223254 h 4103798"/>
                <a:gd name="connsiteX35" fmla="*/ 1114319 w 4640538"/>
                <a:gd name="connsiteY35" fmla="*/ 3096254 h 4103798"/>
                <a:gd name="connsiteX36" fmla="*/ 1241319 w 4640538"/>
                <a:gd name="connsiteY36" fmla="*/ 2861304 h 4103798"/>
                <a:gd name="connsiteX37" fmla="*/ 1342919 w 4640538"/>
                <a:gd name="connsiteY37" fmla="*/ 2620004 h 4103798"/>
                <a:gd name="connsiteX38" fmla="*/ 1406419 w 4640538"/>
                <a:gd name="connsiteY38" fmla="*/ 2404104 h 4103798"/>
                <a:gd name="connsiteX39" fmla="*/ 1438169 w 4640538"/>
                <a:gd name="connsiteY39" fmla="*/ 2150104 h 4103798"/>
                <a:gd name="connsiteX40" fmla="*/ 1419119 w 4640538"/>
                <a:gd name="connsiteY40" fmla="*/ 1978654 h 4103798"/>
                <a:gd name="connsiteX41" fmla="*/ 1361969 w 4640538"/>
                <a:gd name="connsiteY41" fmla="*/ 1750054 h 4103798"/>
                <a:gd name="connsiteX42" fmla="*/ 1285769 w 4640538"/>
                <a:gd name="connsiteY42" fmla="*/ 1502404 h 4103798"/>
                <a:gd name="connsiteX43" fmla="*/ 1241319 w 4640538"/>
                <a:gd name="connsiteY43" fmla="*/ 1413504 h 4103798"/>
                <a:gd name="connsiteX44" fmla="*/ 1184169 w 4640538"/>
                <a:gd name="connsiteY44" fmla="*/ 1324604 h 4103798"/>
                <a:gd name="connsiteX45" fmla="*/ 1114319 w 4640538"/>
                <a:gd name="connsiteY45" fmla="*/ 1203954 h 4103798"/>
                <a:gd name="connsiteX46" fmla="*/ 1038119 w 4640538"/>
                <a:gd name="connsiteY46" fmla="*/ 1102354 h 4103798"/>
                <a:gd name="connsiteX47" fmla="*/ 987319 w 4640538"/>
                <a:gd name="connsiteY47" fmla="*/ 1064254 h 4103798"/>
                <a:gd name="connsiteX48" fmla="*/ 12624 w 4640538"/>
                <a:gd name="connsiteY48" fmla="*/ 0 h 4103798"/>
                <a:gd name="connsiteX0" fmla="*/ 12624 w 4602438"/>
                <a:gd name="connsiteY0" fmla="*/ 0 h 4128274"/>
                <a:gd name="connsiteX1" fmla="*/ 1330219 w 4602438"/>
                <a:gd name="connsiteY1" fmla="*/ 842004 h 4128274"/>
                <a:gd name="connsiteX2" fmla="*/ 1641369 w 4602438"/>
                <a:gd name="connsiteY2" fmla="*/ 962654 h 4128274"/>
                <a:gd name="connsiteX3" fmla="*/ 2003319 w 4602438"/>
                <a:gd name="connsiteY3" fmla="*/ 1070604 h 4128274"/>
                <a:gd name="connsiteX4" fmla="*/ 2238269 w 4602438"/>
                <a:gd name="connsiteY4" fmla="*/ 1108704 h 4128274"/>
                <a:gd name="connsiteX5" fmla="*/ 2479569 w 4602438"/>
                <a:gd name="connsiteY5" fmla="*/ 1083304 h 4128274"/>
                <a:gd name="connsiteX6" fmla="*/ 2752619 w 4602438"/>
                <a:gd name="connsiteY6" fmla="*/ 1013454 h 4128274"/>
                <a:gd name="connsiteX7" fmla="*/ 3051069 w 4602438"/>
                <a:gd name="connsiteY7" fmla="*/ 886454 h 4128274"/>
                <a:gd name="connsiteX8" fmla="*/ 3247919 w 4602438"/>
                <a:gd name="connsiteY8" fmla="*/ 784854 h 4128274"/>
                <a:gd name="connsiteX9" fmla="*/ 4404804 w 4602438"/>
                <a:gd name="connsiteY9" fmla="*/ 111497 h 4128274"/>
                <a:gd name="connsiteX10" fmla="*/ 4569512 w 4602438"/>
                <a:gd name="connsiteY10" fmla="*/ 240118 h 4128274"/>
                <a:gd name="connsiteX11" fmla="*/ 3393969 w 4602438"/>
                <a:gd name="connsiteY11" fmla="*/ 1165854 h 4128274"/>
                <a:gd name="connsiteX12" fmla="*/ 3292369 w 4602438"/>
                <a:gd name="connsiteY12" fmla="*/ 1375404 h 4128274"/>
                <a:gd name="connsiteX13" fmla="*/ 3228869 w 4602438"/>
                <a:gd name="connsiteY13" fmla="*/ 1565904 h 4128274"/>
                <a:gd name="connsiteX14" fmla="*/ 3178069 w 4602438"/>
                <a:gd name="connsiteY14" fmla="*/ 1769104 h 4128274"/>
                <a:gd name="connsiteX15" fmla="*/ 3146319 w 4602438"/>
                <a:gd name="connsiteY15" fmla="*/ 1978654 h 4128274"/>
                <a:gd name="connsiteX16" fmla="*/ 3139969 w 4602438"/>
                <a:gd name="connsiteY16" fmla="*/ 2162804 h 4128274"/>
                <a:gd name="connsiteX17" fmla="*/ 3152669 w 4602438"/>
                <a:gd name="connsiteY17" fmla="*/ 2340604 h 4128274"/>
                <a:gd name="connsiteX18" fmla="*/ 3203469 w 4602438"/>
                <a:gd name="connsiteY18" fmla="*/ 2537454 h 4128274"/>
                <a:gd name="connsiteX19" fmla="*/ 3286019 w 4602438"/>
                <a:gd name="connsiteY19" fmla="*/ 2778754 h 4128274"/>
                <a:gd name="connsiteX20" fmla="*/ 3393969 w 4602438"/>
                <a:gd name="connsiteY20" fmla="*/ 3039104 h 4128274"/>
                <a:gd name="connsiteX21" fmla="*/ 3546369 w 4602438"/>
                <a:gd name="connsiteY21" fmla="*/ 3255004 h 4128274"/>
                <a:gd name="connsiteX22" fmla="*/ 4602438 w 4602438"/>
                <a:gd name="connsiteY22" fmla="*/ 4085884 h 4128274"/>
                <a:gd name="connsiteX23" fmla="*/ 3317769 w 4602438"/>
                <a:gd name="connsiteY23" fmla="*/ 3585204 h 4128274"/>
                <a:gd name="connsiteX24" fmla="*/ 3114569 w 4602438"/>
                <a:gd name="connsiteY24" fmla="*/ 3509004 h 4128274"/>
                <a:gd name="connsiteX25" fmla="*/ 2898669 w 4602438"/>
                <a:gd name="connsiteY25" fmla="*/ 3407404 h 4128274"/>
                <a:gd name="connsiteX26" fmla="*/ 2638319 w 4602438"/>
                <a:gd name="connsiteY26" fmla="*/ 3312154 h 4128274"/>
                <a:gd name="connsiteX27" fmla="*/ 2358919 w 4602438"/>
                <a:gd name="connsiteY27" fmla="*/ 3242304 h 4128274"/>
                <a:gd name="connsiteX28" fmla="*/ 2136669 w 4602438"/>
                <a:gd name="connsiteY28" fmla="*/ 3255004 h 4128274"/>
                <a:gd name="connsiteX29" fmla="*/ 1889019 w 4602438"/>
                <a:gd name="connsiteY29" fmla="*/ 3312154 h 4128274"/>
                <a:gd name="connsiteX30" fmla="*/ 1673119 w 4602438"/>
                <a:gd name="connsiteY30" fmla="*/ 3362954 h 4128274"/>
                <a:gd name="connsiteX31" fmla="*/ 1508019 w 4602438"/>
                <a:gd name="connsiteY31" fmla="*/ 3420104 h 4128274"/>
                <a:gd name="connsiteX32" fmla="*/ 1292119 w 4602438"/>
                <a:gd name="connsiteY32" fmla="*/ 3521704 h 4128274"/>
                <a:gd name="connsiteX33" fmla="*/ 95958 w 4602438"/>
                <a:gd name="connsiteY33" fmla="*/ 4103798 h 4128274"/>
                <a:gd name="connsiteX34" fmla="*/ 1025419 w 4602438"/>
                <a:gd name="connsiteY34" fmla="*/ 3223254 h 4128274"/>
                <a:gd name="connsiteX35" fmla="*/ 1114319 w 4602438"/>
                <a:gd name="connsiteY35" fmla="*/ 3096254 h 4128274"/>
                <a:gd name="connsiteX36" fmla="*/ 1241319 w 4602438"/>
                <a:gd name="connsiteY36" fmla="*/ 2861304 h 4128274"/>
                <a:gd name="connsiteX37" fmla="*/ 1342919 w 4602438"/>
                <a:gd name="connsiteY37" fmla="*/ 2620004 h 4128274"/>
                <a:gd name="connsiteX38" fmla="*/ 1406419 w 4602438"/>
                <a:gd name="connsiteY38" fmla="*/ 2404104 h 4128274"/>
                <a:gd name="connsiteX39" fmla="*/ 1438169 w 4602438"/>
                <a:gd name="connsiteY39" fmla="*/ 2150104 h 4128274"/>
                <a:gd name="connsiteX40" fmla="*/ 1419119 w 4602438"/>
                <a:gd name="connsiteY40" fmla="*/ 1978654 h 4128274"/>
                <a:gd name="connsiteX41" fmla="*/ 1361969 w 4602438"/>
                <a:gd name="connsiteY41" fmla="*/ 1750054 h 4128274"/>
                <a:gd name="connsiteX42" fmla="*/ 1285769 w 4602438"/>
                <a:gd name="connsiteY42" fmla="*/ 1502404 h 4128274"/>
                <a:gd name="connsiteX43" fmla="*/ 1241319 w 4602438"/>
                <a:gd name="connsiteY43" fmla="*/ 1413504 h 4128274"/>
                <a:gd name="connsiteX44" fmla="*/ 1184169 w 4602438"/>
                <a:gd name="connsiteY44" fmla="*/ 1324604 h 4128274"/>
                <a:gd name="connsiteX45" fmla="*/ 1114319 w 4602438"/>
                <a:gd name="connsiteY45" fmla="*/ 1203954 h 4128274"/>
                <a:gd name="connsiteX46" fmla="*/ 1038119 w 4602438"/>
                <a:gd name="connsiteY46" fmla="*/ 1102354 h 4128274"/>
                <a:gd name="connsiteX47" fmla="*/ 987319 w 4602438"/>
                <a:gd name="connsiteY47" fmla="*/ 1064254 h 4128274"/>
                <a:gd name="connsiteX48" fmla="*/ 12624 w 4602438"/>
                <a:gd name="connsiteY48" fmla="*/ 0 h 412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602438" h="4128274">
                  <a:moveTo>
                    <a:pt x="12624" y="0"/>
                  </a:moveTo>
                  <a:lnTo>
                    <a:pt x="1330219" y="842004"/>
                  </a:lnTo>
                  <a:lnTo>
                    <a:pt x="1641369" y="962654"/>
                  </a:lnTo>
                  <a:lnTo>
                    <a:pt x="2003319" y="1070604"/>
                  </a:lnTo>
                  <a:lnTo>
                    <a:pt x="2238269" y="1108704"/>
                  </a:lnTo>
                  <a:lnTo>
                    <a:pt x="2479569" y="1083304"/>
                  </a:lnTo>
                  <a:lnTo>
                    <a:pt x="2752619" y="1013454"/>
                  </a:lnTo>
                  <a:lnTo>
                    <a:pt x="3051069" y="886454"/>
                  </a:lnTo>
                  <a:lnTo>
                    <a:pt x="3247919" y="784854"/>
                  </a:lnTo>
                  <a:lnTo>
                    <a:pt x="4404804" y="111497"/>
                  </a:lnTo>
                  <a:lnTo>
                    <a:pt x="4569512" y="240118"/>
                  </a:lnTo>
                  <a:lnTo>
                    <a:pt x="3393969" y="1165854"/>
                  </a:lnTo>
                  <a:lnTo>
                    <a:pt x="3292369" y="1375404"/>
                  </a:lnTo>
                  <a:lnTo>
                    <a:pt x="3228869" y="1565904"/>
                  </a:lnTo>
                  <a:lnTo>
                    <a:pt x="3178069" y="1769104"/>
                  </a:lnTo>
                  <a:lnTo>
                    <a:pt x="3146319" y="1978654"/>
                  </a:lnTo>
                  <a:lnTo>
                    <a:pt x="3139969" y="2162804"/>
                  </a:lnTo>
                  <a:lnTo>
                    <a:pt x="3152669" y="2340604"/>
                  </a:lnTo>
                  <a:lnTo>
                    <a:pt x="3203469" y="2537454"/>
                  </a:lnTo>
                  <a:lnTo>
                    <a:pt x="3286019" y="2778754"/>
                  </a:lnTo>
                  <a:lnTo>
                    <a:pt x="3393969" y="3039104"/>
                  </a:lnTo>
                  <a:lnTo>
                    <a:pt x="3546369" y="3255004"/>
                  </a:lnTo>
                  <a:lnTo>
                    <a:pt x="4602438" y="4085884"/>
                  </a:lnTo>
                  <a:cubicBezTo>
                    <a:pt x="4454166" y="4284836"/>
                    <a:pt x="3767159" y="3726697"/>
                    <a:pt x="3317769" y="3585204"/>
                  </a:cubicBezTo>
                  <a:lnTo>
                    <a:pt x="3114569" y="3509004"/>
                  </a:lnTo>
                  <a:lnTo>
                    <a:pt x="2898669" y="3407404"/>
                  </a:lnTo>
                  <a:lnTo>
                    <a:pt x="2638319" y="3312154"/>
                  </a:lnTo>
                  <a:lnTo>
                    <a:pt x="2358919" y="3242304"/>
                  </a:lnTo>
                  <a:lnTo>
                    <a:pt x="2136669" y="3255004"/>
                  </a:lnTo>
                  <a:lnTo>
                    <a:pt x="1889019" y="3312154"/>
                  </a:lnTo>
                  <a:lnTo>
                    <a:pt x="1673119" y="3362954"/>
                  </a:lnTo>
                  <a:lnTo>
                    <a:pt x="1508019" y="3420104"/>
                  </a:lnTo>
                  <a:lnTo>
                    <a:pt x="1292119" y="3521704"/>
                  </a:lnTo>
                  <a:lnTo>
                    <a:pt x="95958" y="4103798"/>
                  </a:lnTo>
                  <a:cubicBezTo>
                    <a:pt x="-52444" y="3915035"/>
                    <a:pt x="715599" y="3516769"/>
                    <a:pt x="1025419" y="3223254"/>
                  </a:cubicBezTo>
                  <a:lnTo>
                    <a:pt x="1114319" y="3096254"/>
                  </a:lnTo>
                  <a:lnTo>
                    <a:pt x="1241319" y="2861304"/>
                  </a:lnTo>
                  <a:lnTo>
                    <a:pt x="1342919" y="2620004"/>
                  </a:lnTo>
                  <a:lnTo>
                    <a:pt x="1406419" y="2404104"/>
                  </a:lnTo>
                  <a:lnTo>
                    <a:pt x="1438169" y="2150104"/>
                  </a:lnTo>
                  <a:lnTo>
                    <a:pt x="1419119" y="1978654"/>
                  </a:lnTo>
                  <a:lnTo>
                    <a:pt x="1361969" y="1750054"/>
                  </a:lnTo>
                  <a:lnTo>
                    <a:pt x="1285769" y="1502404"/>
                  </a:lnTo>
                  <a:lnTo>
                    <a:pt x="1241319" y="1413504"/>
                  </a:lnTo>
                  <a:lnTo>
                    <a:pt x="1184169" y="1324604"/>
                  </a:lnTo>
                  <a:lnTo>
                    <a:pt x="1114319" y="1203954"/>
                  </a:lnTo>
                  <a:lnTo>
                    <a:pt x="1038119" y="1102354"/>
                  </a:lnTo>
                  <a:lnTo>
                    <a:pt x="987319" y="1064254"/>
                  </a:lnTo>
                  <a:cubicBezTo>
                    <a:pt x="662421" y="709503"/>
                    <a:pt x="-107609" y="158341"/>
                    <a:pt x="12624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2706875" y="170720"/>
              <a:ext cx="2350369" cy="2350369"/>
              <a:chOff x="2706875" y="259620"/>
              <a:chExt cx="2350369" cy="2350369"/>
            </a:xfrm>
            <a:solidFill>
              <a:sysClr val="windowText" lastClr="000000">
                <a:lumMod val="65000"/>
                <a:lumOff val="35000"/>
              </a:sysClr>
            </a:solidFill>
            <a:effectLst/>
          </p:grpSpPr>
          <p:grpSp>
            <p:nvGrpSpPr>
              <p:cNvPr id="104" name="Group 103"/>
              <p:cNvGrpSpPr/>
              <p:nvPr/>
            </p:nvGrpSpPr>
            <p:grpSpPr>
              <a:xfrm>
                <a:off x="2706875" y="914358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09" name="Oval 108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 rot="16200000">
                <a:off x="2682995" y="924841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06" name="Oval 105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</p:grpSp>
        <p:grpSp>
          <p:nvGrpSpPr>
            <p:cNvPr id="112" name="Group 111"/>
            <p:cNvGrpSpPr/>
            <p:nvPr/>
          </p:nvGrpSpPr>
          <p:grpSpPr>
            <a:xfrm>
              <a:off x="7231216" y="256687"/>
              <a:ext cx="2350369" cy="2350369"/>
              <a:chOff x="2706875" y="259620"/>
              <a:chExt cx="2350369" cy="2350369"/>
            </a:xfrm>
            <a:solidFill>
              <a:sysClr val="windowText" lastClr="000000">
                <a:lumMod val="65000"/>
                <a:lumOff val="35000"/>
              </a:sysClr>
            </a:solidFill>
            <a:effectLst/>
          </p:grpSpPr>
          <p:grpSp>
            <p:nvGrpSpPr>
              <p:cNvPr id="113" name="Group 112"/>
              <p:cNvGrpSpPr/>
              <p:nvPr/>
            </p:nvGrpSpPr>
            <p:grpSpPr>
              <a:xfrm>
                <a:off x="2706875" y="914358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18" name="Oval 117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 rot="16200000">
                <a:off x="2682995" y="924841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15" name="Oval 114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</p:grpSp>
        <p:grpSp>
          <p:nvGrpSpPr>
            <p:cNvPr id="121" name="Group 120"/>
            <p:cNvGrpSpPr/>
            <p:nvPr/>
          </p:nvGrpSpPr>
          <p:grpSpPr>
            <a:xfrm>
              <a:off x="7317183" y="4183474"/>
              <a:ext cx="2350369" cy="2350369"/>
              <a:chOff x="2706875" y="259620"/>
              <a:chExt cx="2350369" cy="2350369"/>
            </a:xfrm>
            <a:solidFill>
              <a:sysClr val="windowText" lastClr="000000">
                <a:lumMod val="65000"/>
                <a:lumOff val="35000"/>
              </a:sysClr>
            </a:solidFill>
            <a:effectLst/>
          </p:grpSpPr>
          <p:grpSp>
            <p:nvGrpSpPr>
              <p:cNvPr id="122" name="Group 121"/>
              <p:cNvGrpSpPr/>
              <p:nvPr/>
            </p:nvGrpSpPr>
            <p:grpSpPr>
              <a:xfrm>
                <a:off x="2706875" y="914358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27" name="Oval 126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 rot="16200000">
                <a:off x="2682995" y="924841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24" name="Oval 123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2805542" y="4153087"/>
              <a:ext cx="2350369" cy="2350369"/>
              <a:chOff x="2706875" y="259620"/>
              <a:chExt cx="2350369" cy="2350369"/>
            </a:xfrm>
            <a:solidFill>
              <a:sysClr val="windowText" lastClr="000000">
                <a:lumMod val="65000"/>
                <a:lumOff val="35000"/>
              </a:sysClr>
            </a:solidFill>
            <a:effectLst/>
          </p:grpSpPr>
          <p:grpSp>
            <p:nvGrpSpPr>
              <p:cNvPr id="131" name="Group 130"/>
              <p:cNvGrpSpPr/>
              <p:nvPr/>
            </p:nvGrpSpPr>
            <p:grpSpPr>
              <a:xfrm>
                <a:off x="2706875" y="914358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36" name="Oval 135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 rot="16200000">
                <a:off x="2682995" y="924841"/>
                <a:ext cx="2350369" cy="1019927"/>
                <a:chOff x="7214908" y="932021"/>
                <a:chExt cx="2350369" cy="1019927"/>
              </a:xfrm>
              <a:grpFill/>
            </p:grpSpPr>
            <p:sp>
              <p:nvSpPr>
                <p:cNvPr id="133" name="Oval 132"/>
                <p:cNvSpPr/>
                <p:nvPr/>
              </p:nvSpPr>
              <p:spPr>
                <a:xfrm rot="19274405">
                  <a:off x="8261039" y="932021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 rot="19274405">
                  <a:off x="7214908" y="1767798"/>
                  <a:ext cx="1304238" cy="18415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8302357" y="1385369"/>
                  <a:ext cx="162226" cy="162226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</p:grpSp>
        </p:grpSp>
        <p:sp>
          <p:nvSpPr>
            <p:cNvPr id="139" name="TextBox 138"/>
            <p:cNvSpPr txBox="1"/>
            <p:nvPr/>
          </p:nvSpPr>
          <p:spPr>
            <a:xfrm>
              <a:off x="2243577" y="776648"/>
              <a:ext cx="3138928" cy="892552"/>
            </a:xfrm>
            <a:prstGeom prst="rect">
              <a:avLst/>
            </a:prstGeom>
            <a:noFill/>
            <a:effectLst>
              <a:outerShdw blurRad="50800" dist="50800" dir="2700000" algn="tl" rotWithShape="0">
                <a:prstClr val="black">
                  <a:alpha val="90000"/>
                </a:prstClr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0" cap="none" spc="0" normalizeH="0" baseline="0" noProof="0" dirty="0" smtClean="0">
                  <a:ln>
                    <a:solidFill>
                      <a:prstClr val="white">
                        <a:lumMod val="65000"/>
                      </a:prstClr>
                    </a:solidFill>
                  </a:ln>
                  <a:solidFill>
                    <a:srgbClr val="0000FF"/>
                  </a:solidFill>
                  <a:effectLst>
                    <a:glow rad="228600">
                      <a:srgbClr val="FFFF00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Science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715126" y="792227"/>
              <a:ext cx="3296375" cy="892552"/>
            </a:xfrm>
            <a:prstGeom prst="rect">
              <a:avLst/>
            </a:prstGeom>
            <a:noFill/>
            <a:effectLst>
              <a:outerShdw blurRad="50800" dist="50800" dir="2700000" algn="tl" rotWithShape="0">
                <a:prstClr val="black">
                  <a:alpha val="90000"/>
                </a:prstClr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en-US"/>
              </a:defPPr>
              <a:lvl1pPr algn="ctr">
                <a:defRPr sz="6000" b="1">
                  <a:solidFill>
                    <a:srgbClr val="FF6600"/>
                  </a:solidFill>
                  <a:effectLst>
                    <a:glow rad="228600">
                      <a:schemeClr val="bg1">
                        <a:alpha val="8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>
                    <a:glow rad="228600">
                      <a:srgbClr val="FFFF00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Safety</a:t>
              </a:r>
              <a:endParaRPr kumimoji="0" lang="en-US" sz="5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8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255844" y="4745948"/>
              <a:ext cx="3408589" cy="892552"/>
            </a:xfrm>
            <a:prstGeom prst="rect">
              <a:avLst/>
            </a:prstGeom>
            <a:noFill/>
            <a:effectLst>
              <a:outerShdw blurRad="50800" dist="50800" dir="2700000" algn="tl" rotWithShape="0">
                <a:prstClr val="black">
                  <a:alpha val="90000"/>
                </a:prstClr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en-US"/>
              </a:defPPr>
              <a:lvl1pPr algn="ctr">
                <a:defRPr sz="6000" b="1">
                  <a:solidFill>
                    <a:srgbClr val="0000FF"/>
                  </a:solidFill>
                  <a:effectLst>
                    <a:glow rad="228600">
                      <a:srgbClr val="FFFF00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0" cap="none" spc="0" normalizeH="0" baseline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glow rad="228600">
                      <a:srgbClr val="FFFF00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Savings</a:t>
              </a:r>
              <a:endParaRPr kumimoji="0" lang="en-US" sz="52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228600">
                    <a:srgbClr val="FFFF00">
                      <a:alpha val="8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934201" y="4747782"/>
              <a:ext cx="3058351" cy="892552"/>
            </a:xfrm>
            <a:prstGeom prst="rect">
              <a:avLst/>
            </a:prstGeom>
            <a:noFill/>
            <a:effectLst>
              <a:outerShdw blurRad="50800" dist="50800" dir="2700000" algn="tl" rotWithShape="0">
                <a:prstClr val="black">
                  <a:alpha val="90000"/>
                </a:prstClr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en-US"/>
              </a:defPPr>
              <a:lvl1pPr algn="ctr">
                <a:defRPr sz="6000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glow rad="228600">
                      <a:srgbClr val="FFFF00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0" cap="none" spc="0" normalizeH="0" baseline="0" noProof="0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7030A0"/>
                  </a:solidFill>
                  <a:effectLst>
                    <a:glow rad="228600">
                      <a:srgbClr val="FFFF00">
                        <a:alpha val="8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Service</a:t>
              </a:r>
              <a:endParaRPr kumimoji="0" lang="en-US" sz="52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glow rad="228600">
                    <a:srgbClr val="FFFF00">
                      <a:alpha val="8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2516096" y="13363"/>
              <a:ext cx="2658269" cy="265826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7091450" y="63503"/>
              <a:ext cx="2658269" cy="265826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153772" y="4008205"/>
              <a:ext cx="2658269" cy="265826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2627415" y="4008205"/>
              <a:ext cx="2658269" cy="2658269"/>
            </a:xfrm>
            <a:prstGeom prst="ellipse">
              <a:avLst/>
            </a:prstGeom>
            <a:noFill/>
            <a:ln w="571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"/>
                <a:cs typeface=""/>
              </a:endParaRPr>
            </a:p>
          </p:txBody>
        </p:sp>
        <p:pic>
          <p:nvPicPr>
            <p:cNvPr id="147" name="Picture 4" descr="Ho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505" y="2639894"/>
              <a:ext cx="1599160" cy="1599160"/>
            </a:xfrm>
            <a:prstGeom prst="rect">
              <a:avLst/>
            </a:prstGeom>
            <a:noFill/>
            <a:effectLst>
              <a:outerShdw blurRad="50800" sx="102000" sy="102000" algn="ctr" rotWithShape="0">
                <a:prstClr val="black">
                  <a:alpha val="59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" name="TextBox 147"/>
          <p:cNvSpPr txBox="1"/>
          <p:nvPr/>
        </p:nvSpPr>
        <p:spPr>
          <a:xfrm>
            <a:off x="180304" y="437470"/>
            <a:ext cx="2310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Resolution.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Persistence.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Repeatable.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</a:t>
            </a:r>
            <a:r>
              <a:rPr lang="en-US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ensors.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Analytics.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Decisions.</a:t>
            </a:r>
            <a:endParaRPr lang="en-US" sz="2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82709" y="3677450"/>
            <a:ext cx="2310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Acquisition.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Operations.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Maintenance.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Infrastructure.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Training.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Replace labor intensive methods.</a:t>
            </a:r>
            <a:endParaRPr lang="en-US" sz="24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9756472" y="437470"/>
            <a:ext cx="24274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&lt; Air exposure.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&lt; Ground exposure.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Assess hazards </a:t>
            </a:r>
            <a:r>
              <a:rPr lang="en-US" sz="20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(fire, flood, landslide, etc.)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9794214" y="4162753"/>
            <a:ext cx="2474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Aviation for the masses.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Responsive.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Agile.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Flexible.</a:t>
            </a:r>
            <a:endParaRPr lang="en-US" sz="200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15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675640"/>
          </a:xfrm>
        </p:spPr>
        <p:txBody>
          <a:bodyPr/>
          <a:lstStyle/>
          <a:p>
            <a:r>
              <a:rPr lang="en-US" dirty="0" smtClean="0"/>
              <a:t>History of Prescribed Fire Operations in the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371600"/>
            <a:ext cx="6202680" cy="4657979"/>
          </a:xfrm>
        </p:spPr>
        <p:txBody>
          <a:bodyPr/>
          <a:lstStyle/>
          <a:p>
            <a:r>
              <a:rPr lang="en-US" dirty="0" smtClean="0"/>
              <a:t>Important component of wildland fire management: </a:t>
            </a:r>
          </a:p>
          <a:p>
            <a:pPr lvl="1"/>
            <a:r>
              <a:rPr lang="en-US" dirty="0" smtClean="0"/>
              <a:t>To restore and maintain resilient landscapes</a:t>
            </a:r>
          </a:p>
          <a:p>
            <a:pPr lvl="1"/>
            <a:r>
              <a:rPr lang="en-US" dirty="0" smtClean="0"/>
              <a:t>Safely, effectively respond to wildfires</a:t>
            </a:r>
          </a:p>
          <a:p>
            <a:r>
              <a:rPr lang="en-US" dirty="0" smtClean="0"/>
              <a:t>Ultimate goal: to create fire-resilient landscapes and communities </a:t>
            </a:r>
            <a:endParaRPr lang="en-US" dirty="0"/>
          </a:p>
          <a:p>
            <a:pPr lvl="1"/>
            <a:r>
              <a:rPr lang="en-US" dirty="0" smtClean="0"/>
              <a:t>Restore fire as a natural occurrence</a:t>
            </a:r>
          </a:p>
          <a:p>
            <a:r>
              <a:rPr lang="en-US" dirty="0" smtClean="0"/>
              <a:t>On average, U.S. Federal wildland fire management agencies perform over 2 million acres of fuels treatments per year (2006 – 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34" y="1447800"/>
            <a:ext cx="431945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6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7360"/>
            <a:ext cx="11049000" cy="1233424"/>
          </a:xfrm>
        </p:spPr>
        <p:txBody>
          <a:bodyPr/>
          <a:lstStyle/>
          <a:p>
            <a:r>
              <a:rPr lang="en-US" dirty="0" smtClean="0"/>
              <a:t>Associated Safety Issues During Prescribed Fire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901952"/>
            <a:ext cx="5212080" cy="4127627"/>
          </a:xfrm>
        </p:spPr>
        <p:txBody>
          <a:bodyPr/>
          <a:lstStyle/>
          <a:p>
            <a:r>
              <a:rPr lang="en-US" dirty="0" smtClean="0"/>
              <a:t>Since 2005, across the U.S. (all agencies—Federal, tribal, state, and local)</a:t>
            </a:r>
          </a:p>
          <a:p>
            <a:pPr lvl="1"/>
            <a:r>
              <a:rPr lang="en-US" dirty="0" smtClean="0"/>
              <a:t>30 accidents reported</a:t>
            </a:r>
          </a:p>
          <a:p>
            <a:pPr lvl="1"/>
            <a:r>
              <a:rPr lang="en-US" dirty="0" smtClean="0"/>
              <a:t>33 Firefighter injuries</a:t>
            </a:r>
          </a:p>
          <a:p>
            <a:pPr lvl="1"/>
            <a:r>
              <a:rPr lang="en-US" dirty="0" smtClean="0"/>
              <a:t>5 Shelter Deployments</a:t>
            </a:r>
          </a:p>
          <a:p>
            <a:pPr lvl="1"/>
            <a:r>
              <a:rPr lang="en-US" dirty="0" smtClean="0"/>
              <a:t>5 Firefighter fatalities</a:t>
            </a:r>
          </a:p>
          <a:p>
            <a:pPr lvl="2"/>
            <a:r>
              <a:rPr lang="en-US" dirty="0" smtClean="0"/>
              <a:t>3 Aviation related</a:t>
            </a:r>
          </a:p>
          <a:p>
            <a:r>
              <a:rPr lang="en-US" dirty="0"/>
              <a:t>2016</a:t>
            </a:r>
          </a:p>
          <a:p>
            <a:pPr lvl="1"/>
            <a:r>
              <a:rPr lang="en-US" dirty="0"/>
              <a:t>Loss of plastic cover from dispenser that impacted </a:t>
            </a:r>
            <a:r>
              <a:rPr lang="en-US" dirty="0" err="1"/>
              <a:t>tailboom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1828800"/>
            <a:ext cx="3975304" cy="307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58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7360"/>
            <a:ext cx="10165080" cy="1233424"/>
          </a:xfrm>
        </p:spPr>
        <p:txBody>
          <a:bodyPr/>
          <a:lstStyle/>
          <a:p>
            <a:r>
              <a:rPr lang="en-US" dirty="0" smtClean="0"/>
              <a:t>Aerial Ignition Initiative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1952"/>
            <a:ext cx="5638800" cy="4127627"/>
          </a:xfrm>
        </p:spPr>
        <p:txBody>
          <a:bodyPr/>
          <a:lstStyle/>
          <a:p>
            <a:r>
              <a:rPr lang="en-US" dirty="0" smtClean="0"/>
              <a:t>Collaboration with University of Nebraska-Lincoln</a:t>
            </a:r>
          </a:p>
          <a:p>
            <a:r>
              <a:rPr lang="en-US" dirty="0" smtClean="0"/>
              <a:t>Collaboration with firefighters</a:t>
            </a:r>
          </a:p>
          <a:p>
            <a:r>
              <a:rPr lang="en-US" dirty="0" smtClean="0"/>
              <a:t>Collaboration with Office of Aviation Services</a:t>
            </a:r>
          </a:p>
          <a:p>
            <a:pPr lvl="1"/>
            <a:r>
              <a:rPr lang="en-US" dirty="0" smtClean="0"/>
              <a:t>Satisfied clients or stakeholders</a:t>
            </a:r>
          </a:p>
          <a:p>
            <a:pPr lvl="1"/>
            <a:r>
              <a:rPr lang="en-US" dirty="0" smtClean="0"/>
              <a:t>Met project objectives</a:t>
            </a:r>
          </a:p>
          <a:p>
            <a:pPr lvl="1"/>
            <a:r>
              <a:rPr lang="en-US" dirty="0" smtClean="0"/>
              <a:t>Completed within budget</a:t>
            </a:r>
          </a:p>
          <a:p>
            <a:pPr lvl="1"/>
            <a:r>
              <a:rPr lang="en-US" dirty="0" smtClean="0"/>
              <a:t>Delivered 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uk-UA" smtClean="0"/>
              <a:t>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47" y="3429000"/>
            <a:ext cx="4238477" cy="2825394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24" y="501358"/>
            <a:ext cx="5108097" cy="2600021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5111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Location decision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Conditions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Test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5088" b="21949"/>
          <a:stretch/>
        </p:blipFill>
        <p:spPr>
          <a:xfrm>
            <a:off x="6477000" y="2667000"/>
            <a:ext cx="5499289" cy="381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0111" b="21949"/>
          <a:stretch/>
        </p:blipFill>
        <p:spPr>
          <a:xfrm>
            <a:off x="4419600" y="467360"/>
            <a:ext cx="2895600" cy="458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511753" y="467360"/>
            <a:ext cx="446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Homestead National Monument</a:t>
            </a:r>
            <a:r>
              <a:rPr lang="en-US" dirty="0" smtClean="0"/>
              <a:t>, Nebraska</a:t>
            </a:r>
          </a:p>
          <a:p>
            <a:endParaRPr lang="en-US" dirty="0"/>
          </a:p>
          <a:p>
            <a:r>
              <a:rPr lang="en-US" dirty="0" smtClean="0"/>
              <a:t>University of Nebraska-Lincoln </a:t>
            </a:r>
          </a:p>
          <a:p>
            <a:r>
              <a:rPr lang="en-US" dirty="0" smtClean="0"/>
              <a:t>Nebraska Intelligent Mobile Unmanned Systems (NIMBUS) Lab</a:t>
            </a:r>
          </a:p>
          <a:p>
            <a:endParaRPr lang="en-US" dirty="0"/>
          </a:p>
          <a:p>
            <a:r>
              <a:rPr lang="en-US" dirty="0" smtClean="0"/>
              <a:t>26 acres of prairie grass.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1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Location decision</a:t>
            </a:r>
          </a:p>
          <a:p>
            <a:r>
              <a:rPr lang="en-US" dirty="0" smtClean="0"/>
              <a:t>Conditions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Test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5088" b="21949"/>
          <a:stretch/>
        </p:blipFill>
        <p:spPr>
          <a:xfrm>
            <a:off x="6477000" y="2667000"/>
            <a:ext cx="5499289" cy="381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0111" b="21949"/>
          <a:stretch/>
        </p:blipFill>
        <p:spPr>
          <a:xfrm>
            <a:off x="4419600" y="467360"/>
            <a:ext cx="2895600" cy="458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11753" y="467360"/>
            <a:ext cx="446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March – April 2016.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&lt; 10 mph winds.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No rain.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21 firefighters onsite.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1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Location decision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Conditions</a:t>
            </a:r>
          </a:p>
          <a:p>
            <a:r>
              <a:rPr lang="en-US" dirty="0" smtClean="0"/>
              <a:t>Test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5088" b="21949"/>
          <a:stretch/>
        </p:blipFill>
        <p:spPr>
          <a:xfrm>
            <a:off x="6477000" y="2667000"/>
            <a:ext cx="5499289" cy="381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0111" b="21949"/>
          <a:stretch/>
        </p:blipFill>
        <p:spPr>
          <a:xfrm>
            <a:off x="4419600" y="467360"/>
            <a:ext cx="2895600" cy="458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11753" y="706564"/>
            <a:ext cx="446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smtClean="0"/>
              <a:t>April 22, 2016, 12:15 – 2:00 PM.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Firefighters ignite E/W flanks.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err="1" smtClean="0"/>
              <a:t>sUAS</a:t>
            </a:r>
            <a:r>
              <a:rPr lang="en-US" sz="2000" dirty="0" smtClean="0"/>
              <a:t> complete interior ignition.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6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Location decision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Conditions</a:t>
            </a:r>
          </a:p>
          <a:p>
            <a:r>
              <a:rPr lang="en-US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Test</a:t>
            </a:r>
          </a:p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5088" b="21949"/>
          <a:stretch/>
        </p:blipFill>
        <p:spPr>
          <a:xfrm>
            <a:off x="6477000" y="2667000"/>
            <a:ext cx="5499289" cy="381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0111" b="21949"/>
          <a:stretch/>
        </p:blipFill>
        <p:spPr>
          <a:xfrm>
            <a:off x="4419600" y="467360"/>
            <a:ext cx="2895600" cy="458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11753" y="424630"/>
            <a:ext cx="4464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5 flights, ~10 minutes each.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~600’ from launch.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45’ – 75’ AGL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/>
              <a:t>~100 spheres.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ensors, cameras.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16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3149403-D037-43A9-A21D-FD77B99076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project plan presentation (widescreen)</Template>
  <TotalTime>0</TotalTime>
  <Words>852</Words>
  <Application>Microsoft Office PowerPoint</Application>
  <PresentationFormat>Widescreen</PresentationFormat>
  <Paragraphs>224</Paragraphs>
  <Slides>19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Bauhaus 93</vt:lpstr>
      <vt:lpstr>Calibri</vt:lpstr>
      <vt:lpstr>Corbel</vt:lpstr>
      <vt:lpstr>Euphemia</vt:lpstr>
      <vt:lpstr>Wingdings</vt:lpstr>
      <vt:lpstr>Banded Design Blue 16x9</vt:lpstr>
      <vt:lpstr>UAS in the Aerial Ignition Mission</vt:lpstr>
      <vt:lpstr>PowerPoint Presentation</vt:lpstr>
      <vt:lpstr>History of Prescribed Fire Operations in the U.S.</vt:lpstr>
      <vt:lpstr>Associated Safety Issues During Prescribed Fire Operations</vt:lpstr>
      <vt:lpstr>Aerial Ignition Initiative </vt:lpstr>
      <vt:lpstr>Testing</vt:lpstr>
      <vt:lpstr>Testing</vt:lpstr>
      <vt:lpstr>Testing</vt:lpstr>
      <vt:lpstr>Testing</vt:lpstr>
      <vt:lpstr>Next Steps</vt:lpstr>
      <vt:lpstr>Kmax,  Rmax, Nebraska Drone</vt:lpstr>
      <vt:lpstr>The Future?</vt:lpstr>
      <vt:lpstr>Other Risk Reduction Missions</vt:lpstr>
      <vt:lpstr>Optionally Piloted Aircraft</vt:lpstr>
      <vt:lpstr>Search and Rescue</vt:lpstr>
      <vt:lpstr>Natural Resource Management</vt:lpstr>
      <vt:lpstr>PowerPoint Presentation</vt:lpstr>
      <vt:lpstr>Future Predictions</vt:lpstr>
      <vt:lpstr>Questions &amp; Discussion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2016-08-11T19:08:45Z</dcterms:created>
  <dcterms:modified xsi:type="dcterms:W3CDTF">2018-04-30T17:23:09Z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TC034172719991</vt:lpwstr>
  </property>
</Properties>
</file>