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1149" r:id="rId5"/>
    <p:sldId id="1210" r:id="rId6"/>
    <p:sldId id="1207" r:id="rId7"/>
    <p:sldId id="453" r:id="rId8"/>
    <p:sldId id="454" r:id="rId9"/>
    <p:sldId id="452" r:id="rId10"/>
    <p:sldId id="12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09DF4-C913-7F32-63EA-A1DB05C9FEF2}" v="5" dt="2024-09-23T14:47:35.338"/>
    <p1510:client id="{F562C02B-9D01-E876-D94E-0B9F237BB39F}" v="22" dt="2024-09-24T15:04:15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199" autoAdjust="0"/>
  </p:normalViewPr>
  <p:slideViewPr>
    <p:cSldViewPr snapToGrid="0">
      <p:cViewPr varScale="1">
        <p:scale>
          <a:sx n="54" d="100"/>
          <a:sy n="54" d="100"/>
        </p:scale>
        <p:origin x="1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5E890-EE29-4C5C-94A3-AA4A5B7FD7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85C49-8A18-42B1-8FC5-F64D295D4BC7}">
      <dgm:prSet phldrT="[Text]"/>
      <dgm:spPr/>
      <dgm:t>
        <a:bodyPr/>
        <a:lstStyle/>
        <a:p>
          <a:r>
            <a:rPr lang="en-US" dirty="0"/>
            <a:t>Corrective Action Plan</a:t>
          </a:r>
        </a:p>
      </dgm:t>
    </dgm:pt>
    <dgm:pt modelId="{1DFFA591-7C5F-4490-B339-36B576D2E1C2}" type="parTrans" cxnId="{F46A1909-A37F-4EBF-9F05-ABC0570B4F5A}">
      <dgm:prSet/>
      <dgm:spPr/>
      <dgm:t>
        <a:bodyPr/>
        <a:lstStyle/>
        <a:p>
          <a:endParaRPr lang="en-US"/>
        </a:p>
      </dgm:t>
    </dgm:pt>
    <dgm:pt modelId="{F3B85F3C-E1E5-4D3A-BD6E-00EBDABB8C4A}" type="sibTrans" cxnId="{F46A1909-A37F-4EBF-9F05-ABC0570B4F5A}">
      <dgm:prSet/>
      <dgm:spPr/>
      <dgm:t>
        <a:bodyPr/>
        <a:lstStyle/>
        <a:p>
          <a:endParaRPr lang="en-US"/>
        </a:p>
      </dgm:t>
    </dgm:pt>
    <dgm:pt modelId="{A3018694-484D-42B2-87B9-FBFFBF219A9D}">
      <dgm:prSet phldrT="[Text]"/>
      <dgm:spPr/>
      <dgm:t>
        <a:bodyPr/>
        <a:lstStyle/>
        <a:p>
          <a:r>
            <a:rPr lang="en-US" dirty="0"/>
            <a:t>Program Conditions</a:t>
          </a:r>
        </a:p>
      </dgm:t>
    </dgm:pt>
    <dgm:pt modelId="{278A6757-3828-4A41-9C4F-705691094188}" type="parTrans" cxnId="{9F5610F5-6CE9-4C8B-AF0E-2B511C0E4557}">
      <dgm:prSet/>
      <dgm:spPr/>
      <dgm:t>
        <a:bodyPr/>
        <a:lstStyle/>
        <a:p>
          <a:endParaRPr lang="en-US"/>
        </a:p>
      </dgm:t>
    </dgm:pt>
    <dgm:pt modelId="{BD9DF347-5D88-4785-BDD1-067573DD13CA}" type="sibTrans" cxnId="{9F5610F5-6CE9-4C8B-AF0E-2B511C0E4557}">
      <dgm:prSet/>
      <dgm:spPr/>
      <dgm:t>
        <a:bodyPr/>
        <a:lstStyle/>
        <a:p>
          <a:endParaRPr lang="en-US"/>
        </a:p>
      </dgm:t>
    </dgm:pt>
    <dgm:pt modelId="{1551D792-CFA1-4CF2-AD79-1C23ECC15511}">
      <dgm:prSet phldrT="[Text]"/>
      <dgm:spPr/>
      <dgm:t>
        <a:bodyPr/>
        <a:lstStyle/>
        <a:p>
          <a:r>
            <a:rPr lang="en-US" dirty="0"/>
            <a:t>Departmental Specific Conditions</a:t>
          </a:r>
        </a:p>
      </dgm:t>
    </dgm:pt>
    <dgm:pt modelId="{D69C855F-B777-4964-99BD-630BFE3F0058}" type="parTrans" cxnId="{858543DF-2AF6-460A-8460-1B335CC1C1A0}">
      <dgm:prSet/>
      <dgm:spPr/>
      <dgm:t>
        <a:bodyPr/>
        <a:lstStyle/>
        <a:p>
          <a:endParaRPr lang="en-US"/>
        </a:p>
      </dgm:t>
    </dgm:pt>
    <dgm:pt modelId="{0DA58EA2-73A6-4E84-AE60-7AF1C4A0EDA4}" type="sibTrans" cxnId="{858543DF-2AF6-460A-8460-1B335CC1C1A0}">
      <dgm:prSet/>
      <dgm:spPr/>
      <dgm:t>
        <a:bodyPr/>
        <a:lstStyle/>
        <a:p>
          <a:endParaRPr lang="en-US"/>
        </a:p>
      </dgm:t>
    </dgm:pt>
    <dgm:pt modelId="{9EAE4712-FEB4-4A38-B7AE-334DD4866B5B}" type="pres">
      <dgm:prSet presAssocID="{DAA5E890-EE29-4C5C-94A3-AA4A5B7FD7A7}" presName="Name0" presStyleCnt="0">
        <dgm:presLayoutVars>
          <dgm:chMax val="7"/>
          <dgm:chPref val="7"/>
          <dgm:dir/>
        </dgm:presLayoutVars>
      </dgm:prSet>
      <dgm:spPr/>
    </dgm:pt>
    <dgm:pt modelId="{AF8FEF67-B6F1-4F51-8438-774C84C0D538}" type="pres">
      <dgm:prSet presAssocID="{DAA5E890-EE29-4C5C-94A3-AA4A5B7FD7A7}" presName="Name1" presStyleCnt="0"/>
      <dgm:spPr/>
    </dgm:pt>
    <dgm:pt modelId="{06F0388E-0AE2-4089-97DA-A3D39C88B056}" type="pres">
      <dgm:prSet presAssocID="{DAA5E890-EE29-4C5C-94A3-AA4A5B7FD7A7}" presName="cycle" presStyleCnt="0"/>
      <dgm:spPr/>
    </dgm:pt>
    <dgm:pt modelId="{A3F71D8D-0F21-481B-B665-D8021ABBF675}" type="pres">
      <dgm:prSet presAssocID="{DAA5E890-EE29-4C5C-94A3-AA4A5B7FD7A7}" presName="srcNode" presStyleLbl="node1" presStyleIdx="0" presStyleCnt="3"/>
      <dgm:spPr/>
    </dgm:pt>
    <dgm:pt modelId="{718A9378-B1D0-4A01-90AE-74F557FEF506}" type="pres">
      <dgm:prSet presAssocID="{DAA5E890-EE29-4C5C-94A3-AA4A5B7FD7A7}" presName="conn" presStyleLbl="parChTrans1D2" presStyleIdx="0" presStyleCnt="1"/>
      <dgm:spPr/>
    </dgm:pt>
    <dgm:pt modelId="{4A094543-1ED4-4EC8-A109-5C1685BEB9A3}" type="pres">
      <dgm:prSet presAssocID="{DAA5E890-EE29-4C5C-94A3-AA4A5B7FD7A7}" presName="extraNode" presStyleLbl="node1" presStyleIdx="0" presStyleCnt="3"/>
      <dgm:spPr/>
    </dgm:pt>
    <dgm:pt modelId="{56EC5AB6-FCC5-41ED-84B7-072191A3E38D}" type="pres">
      <dgm:prSet presAssocID="{DAA5E890-EE29-4C5C-94A3-AA4A5B7FD7A7}" presName="dstNode" presStyleLbl="node1" presStyleIdx="0" presStyleCnt="3"/>
      <dgm:spPr/>
    </dgm:pt>
    <dgm:pt modelId="{AB4CD0B0-96B3-4751-B26C-6472063B65D7}" type="pres">
      <dgm:prSet presAssocID="{E4085C49-8A18-42B1-8FC5-F64D295D4BC7}" presName="text_1" presStyleLbl="node1" presStyleIdx="0" presStyleCnt="3">
        <dgm:presLayoutVars>
          <dgm:bulletEnabled val="1"/>
        </dgm:presLayoutVars>
      </dgm:prSet>
      <dgm:spPr/>
    </dgm:pt>
    <dgm:pt modelId="{2ABC9FB5-0FA7-496C-ADFB-58B7DC0E5145}" type="pres">
      <dgm:prSet presAssocID="{E4085C49-8A18-42B1-8FC5-F64D295D4BC7}" presName="accent_1" presStyleCnt="0"/>
      <dgm:spPr/>
    </dgm:pt>
    <dgm:pt modelId="{1285EB79-EB3E-4F59-AE3D-E14255E52815}" type="pres">
      <dgm:prSet presAssocID="{E4085C49-8A18-42B1-8FC5-F64D295D4BC7}" presName="accentRepeatNode" presStyleLbl="solidFgAcc1" presStyleIdx="0" presStyleCnt="3"/>
      <dgm:spPr/>
    </dgm:pt>
    <dgm:pt modelId="{F18D9101-A5FC-4CC8-96F9-0C5D50C52D5E}" type="pres">
      <dgm:prSet presAssocID="{A3018694-484D-42B2-87B9-FBFFBF219A9D}" presName="text_2" presStyleLbl="node1" presStyleIdx="1" presStyleCnt="3">
        <dgm:presLayoutVars>
          <dgm:bulletEnabled val="1"/>
        </dgm:presLayoutVars>
      </dgm:prSet>
      <dgm:spPr/>
    </dgm:pt>
    <dgm:pt modelId="{0227FC78-C407-483A-AFEC-AA464248AEB9}" type="pres">
      <dgm:prSet presAssocID="{A3018694-484D-42B2-87B9-FBFFBF219A9D}" presName="accent_2" presStyleCnt="0"/>
      <dgm:spPr/>
    </dgm:pt>
    <dgm:pt modelId="{27DCF657-0D20-4E1C-B87E-28156C8D749D}" type="pres">
      <dgm:prSet presAssocID="{A3018694-484D-42B2-87B9-FBFFBF219A9D}" presName="accentRepeatNode" presStyleLbl="solidFgAcc1" presStyleIdx="1" presStyleCnt="3"/>
      <dgm:spPr/>
    </dgm:pt>
    <dgm:pt modelId="{8867FEC1-0539-40AD-81C4-AFD3057FC7E5}" type="pres">
      <dgm:prSet presAssocID="{1551D792-CFA1-4CF2-AD79-1C23ECC15511}" presName="text_3" presStyleLbl="node1" presStyleIdx="2" presStyleCnt="3">
        <dgm:presLayoutVars>
          <dgm:bulletEnabled val="1"/>
        </dgm:presLayoutVars>
      </dgm:prSet>
      <dgm:spPr/>
    </dgm:pt>
    <dgm:pt modelId="{C880C658-0983-403B-8931-BC6B552645C6}" type="pres">
      <dgm:prSet presAssocID="{1551D792-CFA1-4CF2-AD79-1C23ECC15511}" presName="accent_3" presStyleCnt="0"/>
      <dgm:spPr/>
    </dgm:pt>
    <dgm:pt modelId="{2029DCC8-DE02-4DA8-9E05-ACE474D6FDD8}" type="pres">
      <dgm:prSet presAssocID="{1551D792-CFA1-4CF2-AD79-1C23ECC15511}" presName="accentRepeatNode" presStyleLbl="solidFgAcc1" presStyleIdx="2" presStyleCnt="3"/>
      <dgm:spPr/>
    </dgm:pt>
  </dgm:ptLst>
  <dgm:cxnLst>
    <dgm:cxn modelId="{F46A1909-A37F-4EBF-9F05-ABC0570B4F5A}" srcId="{DAA5E890-EE29-4C5C-94A3-AA4A5B7FD7A7}" destId="{E4085C49-8A18-42B1-8FC5-F64D295D4BC7}" srcOrd="0" destOrd="0" parTransId="{1DFFA591-7C5F-4490-B339-36B576D2E1C2}" sibTransId="{F3B85F3C-E1E5-4D3A-BD6E-00EBDABB8C4A}"/>
    <dgm:cxn modelId="{0BD6340A-3119-4DFD-9745-0516231370D1}" type="presOf" srcId="{F3B85F3C-E1E5-4D3A-BD6E-00EBDABB8C4A}" destId="{718A9378-B1D0-4A01-90AE-74F557FEF506}" srcOrd="0" destOrd="0" presId="urn:microsoft.com/office/officeart/2008/layout/VerticalCurvedList"/>
    <dgm:cxn modelId="{234BD63F-4376-473C-A847-0A5E38C5C2BF}" type="presOf" srcId="{A3018694-484D-42B2-87B9-FBFFBF219A9D}" destId="{F18D9101-A5FC-4CC8-96F9-0C5D50C52D5E}" srcOrd="0" destOrd="0" presId="urn:microsoft.com/office/officeart/2008/layout/VerticalCurvedList"/>
    <dgm:cxn modelId="{C3BA2BA9-5FE0-44AB-BC5D-B0C457E59ABC}" type="presOf" srcId="{DAA5E890-EE29-4C5C-94A3-AA4A5B7FD7A7}" destId="{9EAE4712-FEB4-4A38-B7AE-334DD4866B5B}" srcOrd="0" destOrd="0" presId="urn:microsoft.com/office/officeart/2008/layout/VerticalCurvedList"/>
    <dgm:cxn modelId="{7108D6C8-FFE0-41E5-BDAD-582550DF61EC}" type="presOf" srcId="{E4085C49-8A18-42B1-8FC5-F64D295D4BC7}" destId="{AB4CD0B0-96B3-4751-B26C-6472063B65D7}" srcOrd="0" destOrd="0" presId="urn:microsoft.com/office/officeart/2008/layout/VerticalCurvedList"/>
    <dgm:cxn modelId="{858543DF-2AF6-460A-8460-1B335CC1C1A0}" srcId="{DAA5E890-EE29-4C5C-94A3-AA4A5B7FD7A7}" destId="{1551D792-CFA1-4CF2-AD79-1C23ECC15511}" srcOrd="2" destOrd="0" parTransId="{D69C855F-B777-4964-99BD-630BFE3F0058}" sibTransId="{0DA58EA2-73A6-4E84-AE60-7AF1C4A0EDA4}"/>
    <dgm:cxn modelId="{1D9F7CE7-A3F8-4F6D-87D5-29FCA0B4396B}" type="presOf" srcId="{1551D792-CFA1-4CF2-AD79-1C23ECC15511}" destId="{8867FEC1-0539-40AD-81C4-AFD3057FC7E5}" srcOrd="0" destOrd="0" presId="urn:microsoft.com/office/officeart/2008/layout/VerticalCurvedList"/>
    <dgm:cxn modelId="{9F5610F5-6CE9-4C8B-AF0E-2B511C0E4557}" srcId="{DAA5E890-EE29-4C5C-94A3-AA4A5B7FD7A7}" destId="{A3018694-484D-42B2-87B9-FBFFBF219A9D}" srcOrd="1" destOrd="0" parTransId="{278A6757-3828-4A41-9C4F-705691094188}" sibTransId="{BD9DF347-5D88-4785-BDD1-067573DD13CA}"/>
    <dgm:cxn modelId="{CB38DDFE-EDF3-4601-83FF-E83F9F9EE978}" type="presParOf" srcId="{9EAE4712-FEB4-4A38-B7AE-334DD4866B5B}" destId="{AF8FEF67-B6F1-4F51-8438-774C84C0D538}" srcOrd="0" destOrd="0" presId="urn:microsoft.com/office/officeart/2008/layout/VerticalCurvedList"/>
    <dgm:cxn modelId="{254BDB45-FE70-4D47-B7BB-8AD4445F7FF2}" type="presParOf" srcId="{AF8FEF67-B6F1-4F51-8438-774C84C0D538}" destId="{06F0388E-0AE2-4089-97DA-A3D39C88B056}" srcOrd="0" destOrd="0" presId="urn:microsoft.com/office/officeart/2008/layout/VerticalCurvedList"/>
    <dgm:cxn modelId="{9E81B0C4-8F86-4116-8AD7-D5BD49773724}" type="presParOf" srcId="{06F0388E-0AE2-4089-97DA-A3D39C88B056}" destId="{A3F71D8D-0F21-481B-B665-D8021ABBF675}" srcOrd="0" destOrd="0" presId="urn:microsoft.com/office/officeart/2008/layout/VerticalCurvedList"/>
    <dgm:cxn modelId="{60E06FFD-9086-49CE-BE14-AB9860AC86D3}" type="presParOf" srcId="{06F0388E-0AE2-4089-97DA-A3D39C88B056}" destId="{718A9378-B1D0-4A01-90AE-74F557FEF506}" srcOrd="1" destOrd="0" presId="urn:microsoft.com/office/officeart/2008/layout/VerticalCurvedList"/>
    <dgm:cxn modelId="{6041F356-0723-4D4D-8D9A-CBF99F4BF791}" type="presParOf" srcId="{06F0388E-0AE2-4089-97DA-A3D39C88B056}" destId="{4A094543-1ED4-4EC8-A109-5C1685BEB9A3}" srcOrd="2" destOrd="0" presId="urn:microsoft.com/office/officeart/2008/layout/VerticalCurvedList"/>
    <dgm:cxn modelId="{07868C6D-04E0-4900-9C9C-C4DB40DDB651}" type="presParOf" srcId="{06F0388E-0AE2-4089-97DA-A3D39C88B056}" destId="{56EC5AB6-FCC5-41ED-84B7-072191A3E38D}" srcOrd="3" destOrd="0" presId="urn:microsoft.com/office/officeart/2008/layout/VerticalCurvedList"/>
    <dgm:cxn modelId="{FA55FF4C-787D-403D-9593-9C6DBB92D9E0}" type="presParOf" srcId="{AF8FEF67-B6F1-4F51-8438-774C84C0D538}" destId="{AB4CD0B0-96B3-4751-B26C-6472063B65D7}" srcOrd="1" destOrd="0" presId="urn:microsoft.com/office/officeart/2008/layout/VerticalCurvedList"/>
    <dgm:cxn modelId="{8C19BCA7-5BBA-454B-BDAB-B1E5031A968D}" type="presParOf" srcId="{AF8FEF67-B6F1-4F51-8438-774C84C0D538}" destId="{2ABC9FB5-0FA7-496C-ADFB-58B7DC0E5145}" srcOrd="2" destOrd="0" presId="urn:microsoft.com/office/officeart/2008/layout/VerticalCurvedList"/>
    <dgm:cxn modelId="{DF854891-0C42-4D1F-A6D8-DA04FFB6AF29}" type="presParOf" srcId="{2ABC9FB5-0FA7-496C-ADFB-58B7DC0E5145}" destId="{1285EB79-EB3E-4F59-AE3D-E14255E52815}" srcOrd="0" destOrd="0" presId="urn:microsoft.com/office/officeart/2008/layout/VerticalCurvedList"/>
    <dgm:cxn modelId="{F1B651AC-3A4F-4A59-80A8-1E77ECF45A1F}" type="presParOf" srcId="{AF8FEF67-B6F1-4F51-8438-774C84C0D538}" destId="{F18D9101-A5FC-4CC8-96F9-0C5D50C52D5E}" srcOrd="3" destOrd="0" presId="urn:microsoft.com/office/officeart/2008/layout/VerticalCurvedList"/>
    <dgm:cxn modelId="{A5BF7405-1793-4BA1-9308-16AF9222662D}" type="presParOf" srcId="{AF8FEF67-B6F1-4F51-8438-774C84C0D538}" destId="{0227FC78-C407-483A-AFEC-AA464248AEB9}" srcOrd="4" destOrd="0" presId="urn:microsoft.com/office/officeart/2008/layout/VerticalCurvedList"/>
    <dgm:cxn modelId="{40ED1B67-2535-43C4-949A-23BFAEA59A4A}" type="presParOf" srcId="{0227FC78-C407-483A-AFEC-AA464248AEB9}" destId="{27DCF657-0D20-4E1C-B87E-28156C8D749D}" srcOrd="0" destOrd="0" presId="urn:microsoft.com/office/officeart/2008/layout/VerticalCurvedList"/>
    <dgm:cxn modelId="{EA62CCE4-60A7-4DAA-82C6-3CC5FEFF29E9}" type="presParOf" srcId="{AF8FEF67-B6F1-4F51-8438-774C84C0D538}" destId="{8867FEC1-0539-40AD-81C4-AFD3057FC7E5}" srcOrd="5" destOrd="0" presId="urn:microsoft.com/office/officeart/2008/layout/VerticalCurvedList"/>
    <dgm:cxn modelId="{5B84C6F3-3A5E-4CCD-92D3-298C54948906}" type="presParOf" srcId="{AF8FEF67-B6F1-4F51-8438-774C84C0D538}" destId="{C880C658-0983-403B-8931-BC6B552645C6}" srcOrd="6" destOrd="0" presId="urn:microsoft.com/office/officeart/2008/layout/VerticalCurvedList"/>
    <dgm:cxn modelId="{82DF55E4-6208-40D6-98F4-CCFDA18564BE}" type="presParOf" srcId="{C880C658-0983-403B-8931-BC6B552645C6}" destId="{2029DCC8-DE02-4DA8-9E05-ACE474D6FD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5E890-EE29-4C5C-94A3-AA4A5B7FD7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85C49-8A18-42B1-8FC5-F64D295D4BC7}">
      <dgm:prSet phldrT="[Text]"/>
      <dgm:spPr/>
      <dgm:t>
        <a:bodyPr/>
        <a:lstStyle/>
        <a:p>
          <a:r>
            <a:rPr lang="en-US" dirty="0"/>
            <a:t>High-Risk Designation</a:t>
          </a:r>
        </a:p>
      </dgm:t>
    </dgm:pt>
    <dgm:pt modelId="{1DFFA591-7C5F-4490-B339-36B576D2E1C2}" type="parTrans" cxnId="{F46A1909-A37F-4EBF-9F05-ABC0570B4F5A}">
      <dgm:prSet/>
      <dgm:spPr/>
      <dgm:t>
        <a:bodyPr/>
        <a:lstStyle/>
        <a:p>
          <a:endParaRPr lang="en-US"/>
        </a:p>
      </dgm:t>
    </dgm:pt>
    <dgm:pt modelId="{F3B85F3C-E1E5-4D3A-BD6E-00EBDABB8C4A}" type="sibTrans" cxnId="{F46A1909-A37F-4EBF-9F05-ABC0570B4F5A}">
      <dgm:prSet/>
      <dgm:spPr/>
      <dgm:t>
        <a:bodyPr/>
        <a:lstStyle/>
        <a:p>
          <a:endParaRPr lang="en-US"/>
        </a:p>
      </dgm:t>
    </dgm:pt>
    <dgm:pt modelId="{A3018694-484D-42B2-87B9-FBFFBF219A9D}">
      <dgm:prSet phldrT="[Text]"/>
      <dgm:spPr/>
      <dgm:t>
        <a:bodyPr/>
        <a:lstStyle/>
        <a:p>
          <a:r>
            <a:rPr lang="en-US" dirty="0"/>
            <a:t>Cooperative Agreement</a:t>
          </a:r>
        </a:p>
      </dgm:t>
    </dgm:pt>
    <dgm:pt modelId="{278A6757-3828-4A41-9C4F-705691094188}" type="parTrans" cxnId="{9F5610F5-6CE9-4C8B-AF0E-2B511C0E4557}">
      <dgm:prSet/>
      <dgm:spPr/>
      <dgm:t>
        <a:bodyPr/>
        <a:lstStyle/>
        <a:p>
          <a:endParaRPr lang="en-US"/>
        </a:p>
      </dgm:t>
    </dgm:pt>
    <dgm:pt modelId="{BD9DF347-5D88-4785-BDD1-067573DD13CA}" type="sibTrans" cxnId="{9F5610F5-6CE9-4C8B-AF0E-2B511C0E4557}">
      <dgm:prSet/>
      <dgm:spPr/>
      <dgm:t>
        <a:bodyPr/>
        <a:lstStyle/>
        <a:p>
          <a:endParaRPr lang="en-US"/>
        </a:p>
      </dgm:t>
    </dgm:pt>
    <dgm:pt modelId="{1551D792-CFA1-4CF2-AD79-1C23ECC15511}">
      <dgm:prSet phldrT="[Text]"/>
      <dgm:spPr/>
      <dgm:t>
        <a:bodyPr/>
        <a:lstStyle/>
        <a:p>
          <a:r>
            <a:rPr lang="en-US" dirty="0"/>
            <a:t>Third-Party Fiduciary Agent</a:t>
          </a:r>
        </a:p>
      </dgm:t>
    </dgm:pt>
    <dgm:pt modelId="{0DA58EA2-73A6-4E84-AE60-7AF1C4A0EDA4}" type="sibTrans" cxnId="{858543DF-2AF6-460A-8460-1B335CC1C1A0}">
      <dgm:prSet/>
      <dgm:spPr/>
      <dgm:t>
        <a:bodyPr/>
        <a:lstStyle/>
        <a:p>
          <a:endParaRPr lang="en-US"/>
        </a:p>
      </dgm:t>
    </dgm:pt>
    <dgm:pt modelId="{D69C855F-B777-4964-99BD-630BFE3F0058}" type="parTrans" cxnId="{858543DF-2AF6-460A-8460-1B335CC1C1A0}">
      <dgm:prSet/>
      <dgm:spPr/>
      <dgm:t>
        <a:bodyPr/>
        <a:lstStyle/>
        <a:p>
          <a:endParaRPr lang="en-US"/>
        </a:p>
      </dgm:t>
    </dgm:pt>
    <dgm:pt modelId="{6685C294-C3F3-476C-8DB5-4B02CD5C7B5F}">
      <dgm:prSet phldrT="[Text]"/>
      <dgm:spPr/>
      <dgm:t>
        <a:bodyPr/>
        <a:lstStyle/>
        <a:p>
          <a:r>
            <a:rPr lang="en-US" dirty="0"/>
            <a:t>Withholding </a:t>
          </a:r>
        </a:p>
      </dgm:t>
    </dgm:pt>
    <dgm:pt modelId="{3E6AE91B-9174-424E-B0B8-F1C14EA7F553}" type="parTrans" cxnId="{A3A8360B-9ACB-4591-8348-55724259C65C}">
      <dgm:prSet/>
      <dgm:spPr/>
      <dgm:t>
        <a:bodyPr/>
        <a:lstStyle/>
        <a:p>
          <a:endParaRPr lang="en-US"/>
        </a:p>
      </dgm:t>
    </dgm:pt>
    <dgm:pt modelId="{AB04B654-E4B7-4B24-A977-C0A6896D9675}" type="sibTrans" cxnId="{A3A8360B-9ACB-4591-8348-55724259C65C}">
      <dgm:prSet/>
      <dgm:spPr/>
      <dgm:t>
        <a:bodyPr/>
        <a:lstStyle/>
        <a:p>
          <a:endParaRPr lang="en-US"/>
        </a:p>
      </dgm:t>
    </dgm:pt>
    <dgm:pt modelId="{9EAE4712-FEB4-4A38-B7AE-334DD4866B5B}" type="pres">
      <dgm:prSet presAssocID="{DAA5E890-EE29-4C5C-94A3-AA4A5B7FD7A7}" presName="Name0" presStyleCnt="0">
        <dgm:presLayoutVars>
          <dgm:chMax val="7"/>
          <dgm:chPref val="7"/>
          <dgm:dir/>
        </dgm:presLayoutVars>
      </dgm:prSet>
      <dgm:spPr/>
    </dgm:pt>
    <dgm:pt modelId="{AF8FEF67-B6F1-4F51-8438-774C84C0D538}" type="pres">
      <dgm:prSet presAssocID="{DAA5E890-EE29-4C5C-94A3-AA4A5B7FD7A7}" presName="Name1" presStyleCnt="0"/>
      <dgm:spPr/>
    </dgm:pt>
    <dgm:pt modelId="{06F0388E-0AE2-4089-97DA-A3D39C88B056}" type="pres">
      <dgm:prSet presAssocID="{DAA5E890-EE29-4C5C-94A3-AA4A5B7FD7A7}" presName="cycle" presStyleCnt="0"/>
      <dgm:spPr/>
    </dgm:pt>
    <dgm:pt modelId="{A3F71D8D-0F21-481B-B665-D8021ABBF675}" type="pres">
      <dgm:prSet presAssocID="{DAA5E890-EE29-4C5C-94A3-AA4A5B7FD7A7}" presName="srcNode" presStyleLbl="node1" presStyleIdx="0" presStyleCnt="4"/>
      <dgm:spPr/>
    </dgm:pt>
    <dgm:pt modelId="{718A9378-B1D0-4A01-90AE-74F557FEF506}" type="pres">
      <dgm:prSet presAssocID="{DAA5E890-EE29-4C5C-94A3-AA4A5B7FD7A7}" presName="conn" presStyleLbl="parChTrans1D2" presStyleIdx="0" presStyleCnt="1"/>
      <dgm:spPr/>
    </dgm:pt>
    <dgm:pt modelId="{4A094543-1ED4-4EC8-A109-5C1685BEB9A3}" type="pres">
      <dgm:prSet presAssocID="{DAA5E890-EE29-4C5C-94A3-AA4A5B7FD7A7}" presName="extraNode" presStyleLbl="node1" presStyleIdx="0" presStyleCnt="4"/>
      <dgm:spPr/>
    </dgm:pt>
    <dgm:pt modelId="{56EC5AB6-FCC5-41ED-84B7-072191A3E38D}" type="pres">
      <dgm:prSet presAssocID="{DAA5E890-EE29-4C5C-94A3-AA4A5B7FD7A7}" presName="dstNode" presStyleLbl="node1" presStyleIdx="0" presStyleCnt="4"/>
      <dgm:spPr/>
    </dgm:pt>
    <dgm:pt modelId="{AB4CD0B0-96B3-4751-B26C-6472063B65D7}" type="pres">
      <dgm:prSet presAssocID="{E4085C49-8A18-42B1-8FC5-F64D295D4BC7}" presName="text_1" presStyleLbl="node1" presStyleIdx="0" presStyleCnt="4">
        <dgm:presLayoutVars>
          <dgm:bulletEnabled val="1"/>
        </dgm:presLayoutVars>
      </dgm:prSet>
      <dgm:spPr/>
    </dgm:pt>
    <dgm:pt modelId="{2ABC9FB5-0FA7-496C-ADFB-58B7DC0E5145}" type="pres">
      <dgm:prSet presAssocID="{E4085C49-8A18-42B1-8FC5-F64D295D4BC7}" presName="accent_1" presStyleCnt="0"/>
      <dgm:spPr/>
    </dgm:pt>
    <dgm:pt modelId="{1285EB79-EB3E-4F59-AE3D-E14255E52815}" type="pres">
      <dgm:prSet presAssocID="{E4085C49-8A18-42B1-8FC5-F64D295D4BC7}" presName="accentRepeatNode" presStyleLbl="solidFgAcc1" presStyleIdx="0" presStyleCnt="4"/>
      <dgm:spPr/>
    </dgm:pt>
    <dgm:pt modelId="{F18D9101-A5FC-4CC8-96F9-0C5D50C52D5E}" type="pres">
      <dgm:prSet presAssocID="{A3018694-484D-42B2-87B9-FBFFBF219A9D}" presName="text_2" presStyleLbl="node1" presStyleIdx="1" presStyleCnt="4">
        <dgm:presLayoutVars>
          <dgm:bulletEnabled val="1"/>
        </dgm:presLayoutVars>
      </dgm:prSet>
      <dgm:spPr/>
    </dgm:pt>
    <dgm:pt modelId="{0227FC78-C407-483A-AFEC-AA464248AEB9}" type="pres">
      <dgm:prSet presAssocID="{A3018694-484D-42B2-87B9-FBFFBF219A9D}" presName="accent_2" presStyleCnt="0"/>
      <dgm:spPr/>
    </dgm:pt>
    <dgm:pt modelId="{27DCF657-0D20-4E1C-B87E-28156C8D749D}" type="pres">
      <dgm:prSet presAssocID="{A3018694-484D-42B2-87B9-FBFFBF219A9D}" presName="accentRepeatNode" presStyleLbl="solidFgAcc1" presStyleIdx="1" presStyleCnt="4"/>
      <dgm:spPr/>
    </dgm:pt>
    <dgm:pt modelId="{8867FEC1-0539-40AD-81C4-AFD3057FC7E5}" type="pres">
      <dgm:prSet presAssocID="{1551D792-CFA1-4CF2-AD79-1C23ECC15511}" presName="text_3" presStyleLbl="node1" presStyleIdx="2" presStyleCnt="4" custLinFactNeighborX="1435" custLinFactNeighborY="-879">
        <dgm:presLayoutVars>
          <dgm:bulletEnabled val="1"/>
        </dgm:presLayoutVars>
      </dgm:prSet>
      <dgm:spPr/>
    </dgm:pt>
    <dgm:pt modelId="{C880C658-0983-403B-8931-BC6B552645C6}" type="pres">
      <dgm:prSet presAssocID="{1551D792-CFA1-4CF2-AD79-1C23ECC15511}" presName="accent_3" presStyleCnt="0"/>
      <dgm:spPr/>
    </dgm:pt>
    <dgm:pt modelId="{2029DCC8-DE02-4DA8-9E05-ACE474D6FDD8}" type="pres">
      <dgm:prSet presAssocID="{1551D792-CFA1-4CF2-AD79-1C23ECC15511}" presName="accentRepeatNode" presStyleLbl="solidFgAcc1" presStyleIdx="2" presStyleCnt="4"/>
      <dgm:spPr/>
    </dgm:pt>
    <dgm:pt modelId="{9AD1EA81-71FA-4AA1-BB27-E973920CB9FA}" type="pres">
      <dgm:prSet presAssocID="{6685C294-C3F3-476C-8DB5-4B02CD5C7B5F}" presName="text_4" presStyleLbl="node1" presStyleIdx="3" presStyleCnt="4" custLinFactNeighborX="1435" custLinFactNeighborY="-879">
        <dgm:presLayoutVars>
          <dgm:bulletEnabled val="1"/>
        </dgm:presLayoutVars>
      </dgm:prSet>
      <dgm:spPr/>
    </dgm:pt>
    <dgm:pt modelId="{6386BD28-92A3-48F6-94B4-A46E117D32E7}" type="pres">
      <dgm:prSet presAssocID="{6685C294-C3F3-476C-8DB5-4B02CD5C7B5F}" presName="accent_4" presStyleCnt="0"/>
      <dgm:spPr/>
    </dgm:pt>
    <dgm:pt modelId="{B2526423-7CC6-4FD5-90B9-83B1C3898BBF}" type="pres">
      <dgm:prSet presAssocID="{6685C294-C3F3-476C-8DB5-4B02CD5C7B5F}" presName="accentRepeatNode" presStyleLbl="solidFgAcc1" presStyleIdx="3" presStyleCnt="4"/>
      <dgm:spPr/>
    </dgm:pt>
  </dgm:ptLst>
  <dgm:cxnLst>
    <dgm:cxn modelId="{F46A1909-A37F-4EBF-9F05-ABC0570B4F5A}" srcId="{DAA5E890-EE29-4C5C-94A3-AA4A5B7FD7A7}" destId="{E4085C49-8A18-42B1-8FC5-F64D295D4BC7}" srcOrd="0" destOrd="0" parTransId="{1DFFA591-7C5F-4490-B339-36B576D2E1C2}" sibTransId="{F3B85F3C-E1E5-4D3A-BD6E-00EBDABB8C4A}"/>
    <dgm:cxn modelId="{0BD6340A-3119-4DFD-9745-0516231370D1}" type="presOf" srcId="{F3B85F3C-E1E5-4D3A-BD6E-00EBDABB8C4A}" destId="{718A9378-B1D0-4A01-90AE-74F557FEF506}" srcOrd="0" destOrd="0" presId="urn:microsoft.com/office/officeart/2008/layout/VerticalCurvedList"/>
    <dgm:cxn modelId="{A3A8360B-9ACB-4591-8348-55724259C65C}" srcId="{DAA5E890-EE29-4C5C-94A3-AA4A5B7FD7A7}" destId="{6685C294-C3F3-476C-8DB5-4B02CD5C7B5F}" srcOrd="3" destOrd="0" parTransId="{3E6AE91B-9174-424E-B0B8-F1C14EA7F553}" sibTransId="{AB04B654-E4B7-4B24-A977-C0A6896D9675}"/>
    <dgm:cxn modelId="{234BD63F-4376-473C-A847-0A5E38C5C2BF}" type="presOf" srcId="{A3018694-484D-42B2-87B9-FBFFBF219A9D}" destId="{F18D9101-A5FC-4CC8-96F9-0C5D50C52D5E}" srcOrd="0" destOrd="0" presId="urn:microsoft.com/office/officeart/2008/layout/VerticalCurvedList"/>
    <dgm:cxn modelId="{C3BA2BA9-5FE0-44AB-BC5D-B0C457E59ABC}" type="presOf" srcId="{DAA5E890-EE29-4C5C-94A3-AA4A5B7FD7A7}" destId="{9EAE4712-FEB4-4A38-B7AE-334DD4866B5B}" srcOrd="0" destOrd="0" presId="urn:microsoft.com/office/officeart/2008/layout/VerticalCurvedList"/>
    <dgm:cxn modelId="{7108D6C8-FFE0-41E5-BDAD-582550DF61EC}" type="presOf" srcId="{E4085C49-8A18-42B1-8FC5-F64D295D4BC7}" destId="{AB4CD0B0-96B3-4751-B26C-6472063B65D7}" srcOrd="0" destOrd="0" presId="urn:microsoft.com/office/officeart/2008/layout/VerticalCurvedList"/>
    <dgm:cxn modelId="{858543DF-2AF6-460A-8460-1B335CC1C1A0}" srcId="{DAA5E890-EE29-4C5C-94A3-AA4A5B7FD7A7}" destId="{1551D792-CFA1-4CF2-AD79-1C23ECC15511}" srcOrd="2" destOrd="0" parTransId="{D69C855F-B777-4964-99BD-630BFE3F0058}" sibTransId="{0DA58EA2-73A6-4E84-AE60-7AF1C4A0EDA4}"/>
    <dgm:cxn modelId="{1D9F7CE7-A3F8-4F6D-87D5-29FCA0B4396B}" type="presOf" srcId="{1551D792-CFA1-4CF2-AD79-1C23ECC15511}" destId="{8867FEC1-0539-40AD-81C4-AFD3057FC7E5}" srcOrd="0" destOrd="0" presId="urn:microsoft.com/office/officeart/2008/layout/VerticalCurvedList"/>
    <dgm:cxn modelId="{9F5610F5-6CE9-4C8B-AF0E-2B511C0E4557}" srcId="{DAA5E890-EE29-4C5C-94A3-AA4A5B7FD7A7}" destId="{A3018694-484D-42B2-87B9-FBFFBF219A9D}" srcOrd="1" destOrd="0" parTransId="{278A6757-3828-4A41-9C4F-705691094188}" sibTransId="{BD9DF347-5D88-4785-BDD1-067573DD13CA}"/>
    <dgm:cxn modelId="{91CCBCF8-C1DB-414D-95EC-20EF9F823101}" type="presOf" srcId="{6685C294-C3F3-476C-8DB5-4B02CD5C7B5F}" destId="{9AD1EA81-71FA-4AA1-BB27-E973920CB9FA}" srcOrd="0" destOrd="0" presId="urn:microsoft.com/office/officeart/2008/layout/VerticalCurvedList"/>
    <dgm:cxn modelId="{CB38DDFE-EDF3-4601-83FF-E83F9F9EE978}" type="presParOf" srcId="{9EAE4712-FEB4-4A38-B7AE-334DD4866B5B}" destId="{AF8FEF67-B6F1-4F51-8438-774C84C0D538}" srcOrd="0" destOrd="0" presId="urn:microsoft.com/office/officeart/2008/layout/VerticalCurvedList"/>
    <dgm:cxn modelId="{254BDB45-FE70-4D47-B7BB-8AD4445F7FF2}" type="presParOf" srcId="{AF8FEF67-B6F1-4F51-8438-774C84C0D538}" destId="{06F0388E-0AE2-4089-97DA-A3D39C88B056}" srcOrd="0" destOrd="0" presId="urn:microsoft.com/office/officeart/2008/layout/VerticalCurvedList"/>
    <dgm:cxn modelId="{9E81B0C4-8F86-4116-8AD7-D5BD49773724}" type="presParOf" srcId="{06F0388E-0AE2-4089-97DA-A3D39C88B056}" destId="{A3F71D8D-0F21-481B-B665-D8021ABBF675}" srcOrd="0" destOrd="0" presId="urn:microsoft.com/office/officeart/2008/layout/VerticalCurvedList"/>
    <dgm:cxn modelId="{60E06FFD-9086-49CE-BE14-AB9860AC86D3}" type="presParOf" srcId="{06F0388E-0AE2-4089-97DA-A3D39C88B056}" destId="{718A9378-B1D0-4A01-90AE-74F557FEF506}" srcOrd="1" destOrd="0" presId="urn:microsoft.com/office/officeart/2008/layout/VerticalCurvedList"/>
    <dgm:cxn modelId="{6041F356-0723-4D4D-8D9A-CBF99F4BF791}" type="presParOf" srcId="{06F0388E-0AE2-4089-97DA-A3D39C88B056}" destId="{4A094543-1ED4-4EC8-A109-5C1685BEB9A3}" srcOrd="2" destOrd="0" presId="urn:microsoft.com/office/officeart/2008/layout/VerticalCurvedList"/>
    <dgm:cxn modelId="{07868C6D-04E0-4900-9C9C-C4DB40DDB651}" type="presParOf" srcId="{06F0388E-0AE2-4089-97DA-A3D39C88B056}" destId="{56EC5AB6-FCC5-41ED-84B7-072191A3E38D}" srcOrd="3" destOrd="0" presId="urn:microsoft.com/office/officeart/2008/layout/VerticalCurvedList"/>
    <dgm:cxn modelId="{FA55FF4C-787D-403D-9593-9C6DBB92D9E0}" type="presParOf" srcId="{AF8FEF67-B6F1-4F51-8438-774C84C0D538}" destId="{AB4CD0B0-96B3-4751-B26C-6472063B65D7}" srcOrd="1" destOrd="0" presId="urn:microsoft.com/office/officeart/2008/layout/VerticalCurvedList"/>
    <dgm:cxn modelId="{8C19BCA7-5BBA-454B-BDAB-B1E5031A968D}" type="presParOf" srcId="{AF8FEF67-B6F1-4F51-8438-774C84C0D538}" destId="{2ABC9FB5-0FA7-496C-ADFB-58B7DC0E5145}" srcOrd="2" destOrd="0" presId="urn:microsoft.com/office/officeart/2008/layout/VerticalCurvedList"/>
    <dgm:cxn modelId="{DF854891-0C42-4D1F-A6D8-DA04FFB6AF29}" type="presParOf" srcId="{2ABC9FB5-0FA7-496C-ADFB-58B7DC0E5145}" destId="{1285EB79-EB3E-4F59-AE3D-E14255E52815}" srcOrd="0" destOrd="0" presId="urn:microsoft.com/office/officeart/2008/layout/VerticalCurvedList"/>
    <dgm:cxn modelId="{F1B651AC-3A4F-4A59-80A8-1E77ECF45A1F}" type="presParOf" srcId="{AF8FEF67-B6F1-4F51-8438-774C84C0D538}" destId="{F18D9101-A5FC-4CC8-96F9-0C5D50C52D5E}" srcOrd="3" destOrd="0" presId="urn:microsoft.com/office/officeart/2008/layout/VerticalCurvedList"/>
    <dgm:cxn modelId="{A5BF7405-1793-4BA1-9308-16AF9222662D}" type="presParOf" srcId="{AF8FEF67-B6F1-4F51-8438-774C84C0D538}" destId="{0227FC78-C407-483A-AFEC-AA464248AEB9}" srcOrd="4" destOrd="0" presId="urn:microsoft.com/office/officeart/2008/layout/VerticalCurvedList"/>
    <dgm:cxn modelId="{40ED1B67-2535-43C4-949A-23BFAEA59A4A}" type="presParOf" srcId="{0227FC78-C407-483A-AFEC-AA464248AEB9}" destId="{27DCF657-0D20-4E1C-B87E-28156C8D749D}" srcOrd="0" destOrd="0" presId="urn:microsoft.com/office/officeart/2008/layout/VerticalCurvedList"/>
    <dgm:cxn modelId="{EA62CCE4-60A7-4DAA-82C6-3CC5FEFF29E9}" type="presParOf" srcId="{AF8FEF67-B6F1-4F51-8438-774C84C0D538}" destId="{8867FEC1-0539-40AD-81C4-AFD3057FC7E5}" srcOrd="5" destOrd="0" presId="urn:microsoft.com/office/officeart/2008/layout/VerticalCurvedList"/>
    <dgm:cxn modelId="{5B84C6F3-3A5E-4CCD-92D3-298C54948906}" type="presParOf" srcId="{AF8FEF67-B6F1-4F51-8438-774C84C0D538}" destId="{C880C658-0983-403B-8931-BC6B552645C6}" srcOrd="6" destOrd="0" presId="urn:microsoft.com/office/officeart/2008/layout/VerticalCurvedList"/>
    <dgm:cxn modelId="{82DF55E4-6208-40D6-98F4-CCFDA18564BE}" type="presParOf" srcId="{C880C658-0983-403B-8931-BC6B552645C6}" destId="{2029DCC8-DE02-4DA8-9E05-ACE474D6FDD8}" srcOrd="0" destOrd="0" presId="urn:microsoft.com/office/officeart/2008/layout/VerticalCurvedList"/>
    <dgm:cxn modelId="{234614F4-6A4E-4C67-9334-1D850DDC1726}" type="presParOf" srcId="{AF8FEF67-B6F1-4F51-8438-774C84C0D538}" destId="{9AD1EA81-71FA-4AA1-BB27-E973920CB9FA}" srcOrd="7" destOrd="0" presId="urn:microsoft.com/office/officeart/2008/layout/VerticalCurvedList"/>
    <dgm:cxn modelId="{1046528A-399F-42CA-B396-CD066EF8B4D8}" type="presParOf" srcId="{AF8FEF67-B6F1-4F51-8438-774C84C0D538}" destId="{6386BD28-92A3-48F6-94B4-A46E117D32E7}" srcOrd="8" destOrd="0" presId="urn:microsoft.com/office/officeart/2008/layout/VerticalCurvedList"/>
    <dgm:cxn modelId="{E419E478-F56C-48D5-8AEB-C5690323815D}" type="presParOf" srcId="{6386BD28-92A3-48F6-94B4-A46E117D32E7}" destId="{B2526423-7CC6-4FD5-90B9-83B1C3898B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A9378-B1D0-4A01-90AE-74F557FEF506}">
      <dsp:nvSpPr>
        <dsp:cNvPr id="0" name=""/>
        <dsp:cNvSpPr/>
      </dsp:nvSpPr>
      <dsp:spPr>
        <a:xfrm>
          <a:off x="-5313588" y="-813809"/>
          <a:ext cx="6327677" cy="632767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D0B0-96B3-4751-B26C-6472063B65D7}">
      <dsp:nvSpPr>
        <dsp:cNvPr id="0" name=""/>
        <dsp:cNvSpPr/>
      </dsp:nvSpPr>
      <dsp:spPr>
        <a:xfrm>
          <a:off x="652368" y="470005"/>
          <a:ext cx="7410771" cy="940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1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Corrective Action Plan</a:t>
          </a:r>
        </a:p>
      </dsp:txBody>
      <dsp:txXfrm>
        <a:off x="652368" y="470005"/>
        <a:ext cx="7410771" cy="940011"/>
      </dsp:txXfrm>
    </dsp:sp>
    <dsp:sp modelId="{1285EB79-EB3E-4F59-AE3D-E14255E52815}">
      <dsp:nvSpPr>
        <dsp:cNvPr id="0" name=""/>
        <dsp:cNvSpPr/>
      </dsp:nvSpPr>
      <dsp:spPr>
        <a:xfrm>
          <a:off x="64860" y="352504"/>
          <a:ext cx="1175014" cy="1175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D9101-A5FC-4CC8-96F9-0C5D50C52D5E}">
      <dsp:nvSpPr>
        <dsp:cNvPr id="0" name=""/>
        <dsp:cNvSpPr/>
      </dsp:nvSpPr>
      <dsp:spPr>
        <a:xfrm>
          <a:off x="994062" y="1880023"/>
          <a:ext cx="7069076" cy="940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1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Program Conditions</a:t>
          </a:r>
        </a:p>
      </dsp:txBody>
      <dsp:txXfrm>
        <a:off x="994062" y="1880023"/>
        <a:ext cx="7069076" cy="940011"/>
      </dsp:txXfrm>
    </dsp:sp>
    <dsp:sp modelId="{27DCF657-0D20-4E1C-B87E-28156C8D749D}">
      <dsp:nvSpPr>
        <dsp:cNvPr id="0" name=""/>
        <dsp:cNvSpPr/>
      </dsp:nvSpPr>
      <dsp:spPr>
        <a:xfrm>
          <a:off x="406555" y="1762521"/>
          <a:ext cx="1175014" cy="1175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7FEC1-0539-40AD-81C4-AFD3057FC7E5}">
      <dsp:nvSpPr>
        <dsp:cNvPr id="0" name=""/>
        <dsp:cNvSpPr/>
      </dsp:nvSpPr>
      <dsp:spPr>
        <a:xfrm>
          <a:off x="652368" y="3290040"/>
          <a:ext cx="7410771" cy="940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13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Departmental Specific Conditions</a:t>
          </a:r>
        </a:p>
      </dsp:txBody>
      <dsp:txXfrm>
        <a:off x="652368" y="3290040"/>
        <a:ext cx="7410771" cy="940011"/>
      </dsp:txXfrm>
    </dsp:sp>
    <dsp:sp modelId="{2029DCC8-DE02-4DA8-9E05-ACE474D6FDD8}">
      <dsp:nvSpPr>
        <dsp:cNvPr id="0" name=""/>
        <dsp:cNvSpPr/>
      </dsp:nvSpPr>
      <dsp:spPr>
        <a:xfrm>
          <a:off x="64860" y="3172539"/>
          <a:ext cx="1175014" cy="1175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A9378-B1D0-4A01-90AE-74F557FEF506}">
      <dsp:nvSpPr>
        <dsp:cNvPr id="0" name=""/>
        <dsp:cNvSpPr/>
      </dsp:nvSpPr>
      <dsp:spPr>
        <a:xfrm>
          <a:off x="-6650236" y="-1016959"/>
          <a:ext cx="7915077" cy="7915077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D0B0-96B3-4751-B26C-6472063B65D7}">
      <dsp:nvSpPr>
        <dsp:cNvPr id="0" name=""/>
        <dsp:cNvSpPr/>
      </dsp:nvSpPr>
      <dsp:spPr>
        <a:xfrm>
          <a:off x="661844" y="452143"/>
          <a:ext cx="7382269" cy="904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151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High-Risk Designation</a:t>
          </a:r>
        </a:p>
      </dsp:txBody>
      <dsp:txXfrm>
        <a:off x="661844" y="452143"/>
        <a:ext cx="7382269" cy="904757"/>
      </dsp:txXfrm>
    </dsp:sp>
    <dsp:sp modelId="{1285EB79-EB3E-4F59-AE3D-E14255E52815}">
      <dsp:nvSpPr>
        <dsp:cNvPr id="0" name=""/>
        <dsp:cNvSpPr/>
      </dsp:nvSpPr>
      <dsp:spPr>
        <a:xfrm>
          <a:off x="96370" y="339048"/>
          <a:ext cx="1130946" cy="1130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D9101-A5FC-4CC8-96F9-0C5D50C52D5E}">
      <dsp:nvSpPr>
        <dsp:cNvPr id="0" name=""/>
        <dsp:cNvSpPr/>
      </dsp:nvSpPr>
      <dsp:spPr>
        <a:xfrm>
          <a:off x="1180562" y="1809515"/>
          <a:ext cx="6863550" cy="904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151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Cooperative Agreement</a:t>
          </a:r>
        </a:p>
      </dsp:txBody>
      <dsp:txXfrm>
        <a:off x="1180562" y="1809515"/>
        <a:ext cx="6863550" cy="904757"/>
      </dsp:txXfrm>
    </dsp:sp>
    <dsp:sp modelId="{27DCF657-0D20-4E1C-B87E-28156C8D749D}">
      <dsp:nvSpPr>
        <dsp:cNvPr id="0" name=""/>
        <dsp:cNvSpPr/>
      </dsp:nvSpPr>
      <dsp:spPr>
        <a:xfrm>
          <a:off x="615089" y="1696420"/>
          <a:ext cx="1130946" cy="1130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7FEC1-0539-40AD-81C4-AFD3057FC7E5}">
      <dsp:nvSpPr>
        <dsp:cNvPr id="0" name=""/>
        <dsp:cNvSpPr/>
      </dsp:nvSpPr>
      <dsp:spPr>
        <a:xfrm>
          <a:off x="1264449" y="3158933"/>
          <a:ext cx="6863550" cy="904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151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Third-Party Fiduciary Agent</a:t>
          </a:r>
        </a:p>
      </dsp:txBody>
      <dsp:txXfrm>
        <a:off x="1264449" y="3158933"/>
        <a:ext cx="6863550" cy="904757"/>
      </dsp:txXfrm>
    </dsp:sp>
    <dsp:sp modelId="{2029DCC8-DE02-4DA8-9E05-ACE474D6FDD8}">
      <dsp:nvSpPr>
        <dsp:cNvPr id="0" name=""/>
        <dsp:cNvSpPr/>
      </dsp:nvSpPr>
      <dsp:spPr>
        <a:xfrm>
          <a:off x="615089" y="3053791"/>
          <a:ext cx="1130946" cy="1130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1EA81-71FA-4AA1-BB27-E973920CB9FA}">
      <dsp:nvSpPr>
        <dsp:cNvPr id="0" name=""/>
        <dsp:cNvSpPr/>
      </dsp:nvSpPr>
      <dsp:spPr>
        <a:xfrm>
          <a:off x="745730" y="4516305"/>
          <a:ext cx="7382269" cy="904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151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Withholding </a:t>
          </a:r>
        </a:p>
      </dsp:txBody>
      <dsp:txXfrm>
        <a:off x="745730" y="4516305"/>
        <a:ext cx="7382269" cy="904757"/>
      </dsp:txXfrm>
    </dsp:sp>
    <dsp:sp modelId="{B2526423-7CC6-4FD5-90B9-83B1C3898BBF}">
      <dsp:nvSpPr>
        <dsp:cNvPr id="0" name=""/>
        <dsp:cNvSpPr/>
      </dsp:nvSpPr>
      <dsp:spPr>
        <a:xfrm>
          <a:off x="96370" y="4411163"/>
          <a:ext cx="1130946" cy="1130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C7AD-D31A-48EA-9BC0-4A9D36C85CB8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78506-1608-43DA-92A5-DCE67001F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9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5D909-5CBA-41B6-907A-9C08B756B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24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5D909-5CBA-41B6-907A-9C08B756B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6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1509C-493F-40AE-B367-2A2CF0F0A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437"/>
            <a:ext cx="12192000" cy="2418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E710A-06FC-425F-B01B-9C0E5298F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75"/>
          <a:stretch/>
        </p:blipFill>
        <p:spPr>
          <a:xfrm>
            <a:off x="0" y="6087993"/>
            <a:ext cx="12192000" cy="79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65A5C-B7E4-4C3D-AA46-A4D926678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733" y="1122362"/>
            <a:ext cx="7196668" cy="27892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9FDFB-1AF3-4E33-9596-02597EBCB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697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D5901-A551-4F67-A52E-BD36A3A0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BE585-F9AA-4058-9F90-65B0965C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12E85-0119-4153-A4FE-0A547DC5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9F0D7-D9D9-4BC0-9057-BB6DA76DC0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D9C4A-D405-4CD6-A283-F51978BFA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3" y="165321"/>
            <a:ext cx="1819894" cy="18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8812-3407-45C3-A0C9-9075DB20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63A75-A81B-4FD2-9A1B-037272557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6331-7C84-4634-BD43-891383F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1DFF-DCE5-469A-9489-925581FF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E9575-93D6-48BE-9AA7-D64A66B8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9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52C64-28E0-41EB-8DA6-7ECCA306E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7BD53-C641-4977-84C5-BB9C28CC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53DFF-F61C-46EA-A007-8EB39C90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C9A5-8CE8-408F-9364-F2012F51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E177-6051-4740-B495-ACD35514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CBC3829-577E-41E4-8A23-92C52C682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07"/>
          <a:stretch/>
        </p:blipFill>
        <p:spPr>
          <a:xfrm>
            <a:off x="1" y="6063736"/>
            <a:ext cx="12192000" cy="794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EA886-F359-45F1-97BE-E2B4CF08B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84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79D71-2A54-4E74-9E48-D054CCED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017429"/>
            <a:ext cx="9734550" cy="11034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39DA-ECF6-4C52-91C2-16D98F3B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2259671"/>
            <a:ext cx="9734550" cy="3917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1732F-1A08-46F7-A7BB-BEC81909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0F5E-8C0E-470D-AE87-C8FB1CF2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B5F7-ABC6-4BEE-810F-E59D0ECC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9F0D7-D9D9-4BC0-9057-BB6DA76DC0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FCE1C09-EB0E-4A10-82CB-0ADC16E9CD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0" y="117671"/>
            <a:ext cx="1187777" cy="11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9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DD91BF46-EA00-4120-A3D5-203FC5414E88}"/>
              </a:ext>
            </a:extLst>
          </p:cNvPr>
          <p:cNvSpPr/>
          <p:nvPr userDrawn="1"/>
        </p:nvSpPr>
        <p:spPr>
          <a:xfrm rot="10800000" flipV="1">
            <a:off x="-1" y="6356350"/>
            <a:ext cx="12225867" cy="501650"/>
          </a:xfrm>
          <a:prstGeom prst="parallelogram">
            <a:avLst>
              <a:gd name="adj" fmla="val 0"/>
            </a:avLst>
          </a:prstGeom>
          <a:solidFill>
            <a:srgbClr val="A9C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C04AB-44DC-48B1-84DA-6604BC2B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ED857-7AD5-4576-B34C-CC75294DA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360F-9188-4A81-B6C9-49B6EA0F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101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68AF0-C888-4413-B85A-337B2F4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1015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51E49-D492-4781-B0F6-B3FF1738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101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C9F0D7-D9D9-4BC0-9057-BB6DA76DC0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5DE43-9138-4DA6-9A20-ECC3CF27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28494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8755E53-710A-44CC-88B1-B3BA23B12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0" y="117671"/>
            <a:ext cx="1187777" cy="11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2EF3C8B4-84DC-481F-B947-03A5586D985B}"/>
              </a:ext>
            </a:extLst>
          </p:cNvPr>
          <p:cNvSpPr/>
          <p:nvPr userDrawn="1"/>
        </p:nvSpPr>
        <p:spPr>
          <a:xfrm rot="5400000" flipV="1">
            <a:off x="-3015707" y="3004090"/>
            <a:ext cx="6858000" cy="849819"/>
          </a:xfrm>
          <a:prstGeom prst="parallelogram">
            <a:avLst>
              <a:gd name="adj" fmla="val 0"/>
            </a:avLst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4D019-9F36-4CB3-A89B-EE67FB67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3" y="365125"/>
            <a:ext cx="103885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F339-2F60-406F-9585-25CEE3828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463" y="1825625"/>
            <a:ext cx="5054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C0718-5D19-4207-B4EA-68C71DCBA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463" y="1825625"/>
            <a:ext cx="5054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E905E-AFCC-4492-B1BA-2D4A99D2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463" y="6356350"/>
            <a:ext cx="2743200" cy="365125"/>
          </a:xfrm>
        </p:spPr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96125-693C-4893-92BF-C98847A5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863" y="6356350"/>
            <a:ext cx="4114800" cy="365125"/>
          </a:xfrm>
        </p:spPr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F77C0-8235-41E3-BDA1-D0A78F15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6863" y="6356350"/>
            <a:ext cx="2743200" cy="365125"/>
          </a:xfrm>
        </p:spPr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ADE7AA9E-ED45-456F-B397-AB0FC7D4CF0E}"/>
              </a:ext>
            </a:extLst>
          </p:cNvPr>
          <p:cNvSpPr/>
          <p:nvPr userDrawn="1"/>
        </p:nvSpPr>
        <p:spPr>
          <a:xfrm rot="5400000" flipV="1">
            <a:off x="8572502" y="3238498"/>
            <a:ext cx="6858000" cy="381002"/>
          </a:xfrm>
          <a:prstGeom prst="parallelogram">
            <a:avLst>
              <a:gd name="adj" fmla="val 0"/>
            </a:avLst>
          </a:prstGeom>
          <a:solidFill>
            <a:srgbClr val="A9C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4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D28B-3BE9-4AC9-A787-2BAE9812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8207F-7189-42B0-B619-87AC8D640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E8EC-BFDF-43C1-A699-0908C344B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FD4BD-D691-4B9A-B22F-FED4074B1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CAF71-B4FC-474E-B0BD-7C0614A29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55A95-60D5-4081-80C3-2AA82564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0C479-D819-4618-8857-EF6BDCC9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2460F-3FD5-4E87-9DF8-F159434B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7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DCD3-B28D-4DA6-9367-FEBDBEDD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CE71B-9B88-4C6A-BA7C-D946F0A5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7A401-4D0B-4A80-88AB-03E43CE3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1C084-115B-468B-96F1-5B76DD96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0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41533-A21A-4DCD-B3AE-C78DDAE8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1F38E-DC5C-4631-AEA6-71C826E8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FF718-57F5-49AD-BE9A-6BF2B3A3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0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F78E-3965-4805-B337-7E7CC178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9554-000B-4458-85D2-C0F63F73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C55E3-1B7F-4669-9A5E-C67C9DCED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DE172-B505-43FE-8FFD-1A228F24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A8105-F420-40A8-8AD3-61378CAC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72599-664D-472B-8B2B-7BB58D6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1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706F-A6E9-44D8-A91E-D6189C28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F7442-1704-4020-A670-4890910AA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27F84-89E1-406E-BF2B-60D5BAD55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BA709-22B4-4B5E-A728-8DB8B14E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F10F4-6806-453B-A6F5-6E2E0CBF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4E01F-CDAA-4FD0-81C9-5C9B415D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F0D7-D9D9-4BC0-9057-BB6DA76DC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5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FA6BD-4933-4624-9475-4D9C910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816E-77D0-4374-8B29-29439E37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8354A-38A7-455E-AA0B-941906131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10/31/2022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8716-548A-434E-9C5A-B81A3DED0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5C4A3-E265-489E-8117-BB52206A9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4C9F0D7-D9D9-4BC0-9057-BB6DA76DC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im.hicks@ed.gov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Lorena.dickerson@ed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ystal.wright@ed.gov" TargetMode="External"/><Relationship Id="rId5" Type="http://schemas.openxmlformats.org/officeDocument/2006/relationships/hyperlink" Target="mailto:Patrick.smith@ed.gov" TargetMode="External"/><Relationship Id="rId4" Type="http://schemas.openxmlformats.org/officeDocument/2006/relationships/hyperlink" Target="mailto:Christine.jackson@ed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5BA4-E406-4801-87AE-93E8024BE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1060717"/>
            <a:ext cx="10978706" cy="278923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U.S. Department of Education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b="0" i="1" dirty="0">
                <a:latin typeface="Times New Roman"/>
                <a:cs typeface="Times New Roman"/>
              </a:rPr>
              <a:t>Grants Risk Management Services Division (GRMSD)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96EC8-D035-4D8E-8CF0-9E5BF30B9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469" y="3849954"/>
            <a:ext cx="10310037" cy="270324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  <a:p>
            <a:endParaRPr lang="en-US" sz="8000" b="1" dirty="0">
              <a:latin typeface="Times New Roman"/>
              <a:cs typeface="Times New Roman"/>
            </a:endParaRPr>
          </a:p>
          <a:p>
            <a:r>
              <a:rPr lang="en-US" sz="12800" b="1" dirty="0">
                <a:latin typeface="Times New Roman"/>
                <a:cs typeface="Times New Roman"/>
              </a:rPr>
              <a:t>Christine Jackson &amp; Lorena Dickerson</a:t>
            </a:r>
          </a:p>
          <a:p>
            <a:r>
              <a:rPr lang="en-US" sz="12800" b="1" dirty="0">
                <a:latin typeface="Times New Roman"/>
                <a:cs typeface="Times New Roman"/>
              </a:rPr>
              <a:t>Senior Risk Consultants</a:t>
            </a:r>
          </a:p>
          <a:p>
            <a:endParaRPr lang="en-US" sz="12800" b="1" dirty="0">
              <a:latin typeface="Times New Roman"/>
              <a:cs typeface="Times New Roman"/>
            </a:endParaRPr>
          </a:p>
          <a:p>
            <a:r>
              <a:rPr lang="en-US" sz="12800" b="1" dirty="0">
                <a:latin typeface="Times New Roman"/>
                <a:cs typeface="Times New Roman"/>
              </a:rPr>
              <a:t>DOI Federal Partners</a:t>
            </a:r>
            <a:endParaRPr lang="en-US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A8698-DDF1-44DF-A43F-400C86FE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F0D7-D9D9-4BC0-9057-BB6DA76DC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4C7C-90F9-E60F-7C60-8D5959F9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9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EA07-84DA-BA8D-9862-1C865043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422" y="780958"/>
            <a:ext cx="9734550" cy="106751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Grants Risk Management Services Division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/>
                <a:cs typeface="Times New Roman"/>
              </a:rPr>
              <a:t>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DFF0-5C9B-CCCE-73E7-AE8C178A4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28" y="1687319"/>
            <a:ext cx="11699875" cy="473623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Departmentwide leadership and coordination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/>
                <a:cs typeface="Times New Roman"/>
              </a:rPr>
              <a:t> Identifies risk that may affect the advancement of the Department’s mission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/>
                <a:cs typeface="Times New Roman"/>
              </a:rPr>
              <a:t> Focuses on high-risk grantees and grantees with evidence of risk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Addresses systemic fiscal and programmatic compliance issues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/>
                <a:cs typeface="Times New Roman"/>
              </a:rPr>
              <a:t> Works with States and Insular Area grantees 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/>
                <a:cs typeface="Times New Roman"/>
              </a:rPr>
              <a:t> Coordinates and supports consistent quality management of formula and discretionary grant programs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Resolves and closes discretionary grant and select formula grant audit findings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FD462-8DD2-D18F-5B5F-24CD5E23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F0D7-D9D9-4BC0-9057-BB6DA76DC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4F7B6-9CD0-4980-49D3-E6AA04F5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8266" y="649075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September 19, 2024 </a:t>
            </a:r>
          </a:p>
        </p:txBody>
      </p:sp>
    </p:spTree>
    <p:extLst>
      <p:ext uri="{BB962C8B-B14F-4D97-AF65-F5344CB8AC3E}">
        <p14:creationId xmlns:p14="http://schemas.microsoft.com/office/powerpoint/2010/main" val="371903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0644-4F8A-4E19-A246-672F3C0E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9156"/>
            <a:ext cx="10515600" cy="1083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>
                <a:latin typeface="Times New Roman"/>
                <a:ea typeface="Times New Roman" panose="02020603050405020304" pitchFamily="18" charset="0"/>
                <a:cs typeface="Times New Roman"/>
              </a:rPr>
              <a:t>Current Grantee </a:t>
            </a:r>
            <a:r>
              <a:rPr lang="en-US" sz="36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Risk Status</a:t>
            </a: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4F9A63-809B-456A-9E59-4A023A1AA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180689"/>
              </p:ext>
            </p:extLst>
          </p:nvPr>
        </p:nvGraphicFramePr>
        <p:xfrm>
          <a:off x="1251957" y="1669276"/>
          <a:ext cx="9519920" cy="370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1649">
                  <a:extLst>
                    <a:ext uri="{9D8B030D-6E8A-4147-A177-3AD203B41FA5}">
                      <a16:colId xmlns:a16="http://schemas.microsoft.com/office/drawing/2014/main" val="4085009869"/>
                    </a:ext>
                  </a:extLst>
                </a:gridCol>
                <a:gridCol w="2167295">
                  <a:extLst>
                    <a:ext uri="{9D8B030D-6E8A-4147-A177-3AD203B41FA5}">
                      <a16:colId xmlns:a16="http://schemas.microsoft.com/office/drawing/2014/main" val="1986193090"/>
                    </a:ext>
                  </a:extLst>
                </a:gridCol>
                <a:gridCol w="2380488">
                  <a:extLst>
                    <a:ext uri="{9D8B030D-6E8A-4147-A177-3AD203B41FA5}">
                      <a16:colId xmlns:a16="http://schemas.microsoft.com/office/drawing/2014/main" val="4198524768"/>
                    </a:ext>
                  </a:extLst>
                </a:gridCol>
                <a:gridCol w="2380488">
                  <a:extLst>
                    <a:ext uri="{9D8B030D-6E8A-4147-A177-3AD203B41FA5}">
                      <a16:colId xmlns:a16="http://schemas.microsoft.com/office/drawing/2014/main" val="2045904890"/>
                    </a:ext>
                  </a:extLst>
                </a:gridCol>
              </a:tblGrid>
              <a:tr h="1283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Entity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Departmental Specific Conditions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High-Risk Designation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Third-Party Fiduciary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054335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American Samoa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 (2003)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816111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Northern Marianas (CNMI)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576303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Guam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 (2003)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446602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U.S. Virgin Islands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 (1999)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469181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Puerto Rico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No***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3777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C5E506-7C75-4909-86DB-CE999A72B73B}"/>
              </a:ext>
            </a:extLst>
          </p:cNvPr>
          <p:cNvSpPr txBox="1"/>
          <p:nvPr/>
        </p:nvSpPr>
        <p:spPr>
          <a:xfrm>
            <a:off x="1829751" y="5378212"/>
            <a:ext cx="8532496" cy="126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*Commonwealth of the Northern Marianas Islands. Designated High-Risk 2003, removed 2004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**Third-Party Fiduciary required 2010, removed 2023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***Third-Party Fiduciary required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5D8A3-37F5-4DF3-AEE1-715B807B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11D37-AD41-4C86-BC2D-E114E889AA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F5549-71ED-3CC0-7F01-063C4CC8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161" y="212722"/>
            <a:ext cx="953277" cy="1005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7C8A1-4AEC-D768-FB0E-D9192A8F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September 19, 2024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55A4B1-0A80-D85B-2EE9-20A7DB9F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19, 2024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3EA70-8B2E-00A5-EE41-74B476F6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1D37-AD41-4C86-BC2D-E114E889AA8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E866DE2-FA17-5F94-16A7-A703505FBC21}"/>
              </a:ext>
            </a:extLst>
          </p:cNvPr>
          <p:cNvGraphicFramePr/>
          <p:nvPr/>
        </p:nvGraphicFramePr>
        <p:xfrm>
          <a:off x="2032000" y="1438275"/>
          <a:ext cx="8128000" cy="470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6BF3EA9-E2DE-66DF-307C-36D8FE4E00E1}"/>
              </a:ext>
            </a:extLst>
          </p:cNvPr>
          <p:cNvSpPr txBox="1">
            <a:spLocks/>
          </p:cNvSpPr>
          <p:nvPr/>
        </p:nvSpPr>
        <p:spPr>
          <a:xfrm>
            <a:off x="1000125" y="412750"/>
            <a:ext cx="9658350" cy="1063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C5FC5-9ACD-C059-BB4B-D077DCDA5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7161" y="212722"/>
            <a:ext cx="95327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55A4B1-0A80-D85B-2EE9-20A7DB9F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September 19, 2024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3EA70-8B2E-00A5-EE41-74B476F6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11D37-AD41-4C86-BC2D-E114E889AA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E866DE2-FA17-5F94-16A7-A703505FB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073890"/>
              </p:ext>
            </p:extLst>
          </p:nvPr>
        </p:nvGraphicFramePr>
        <p:xfrm>
          <a:off x="2145015" y="318973"/>
          <a:ext cx="8128000" cy="588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8E31B0E-5B57-5022-80D3-6D6273CD7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7161" y="212722"/>
            <a:ext cx="95327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5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0C3B-4EC6-59D3-DD99-EF2E68FE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65" y="859819"/>
            <a:ext cx="10515600" cy="12001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GRMSD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Insular Area Risk 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4119-CD66-0E0B-D943-AB25D15B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62151"/>
            <a:ext cx="11449437" cy="4514849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Puerto Rico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–Lorena Dickerson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Lorena.dickerson@ed.gov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 Islands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–Kim Hicks 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Kim.hicks@ed.gov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Commonwealth of the Northern Mariana Islands and Guam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Christine Jackson 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Christine.jackson@ed.gov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rgbClr val="00B050"/>
              </a:buClr>
              <a:buNone/>
            </a:pP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Samoa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Patrick Smith 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Patrick.smith@ed.gov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Federated States of Micronesia, Palau, Republic of the Marshall Islands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Crystal Wright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Crystal.wright@ed.gov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BD4F8-6326-AA50-0717-96420B1E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11D37-AD41-4C86-BC2D-E114E889AA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735D1-CF9A-7E5D-8FB2-77CDEE373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7161" y="212722"/>
            <a:ext cx="953277" cy="100584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13947-6194-C8DF-F080-BC47834A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6556" y="64008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September 19, 2024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B072-CACC-4022-A378-A317E397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906" y="3429000"/>
            <a:ext cx="9734550" cy="9477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  <a:br>
              <a:rPr lang="en-US" sz="49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9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9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  <a:br>
              <a:rPr lang="en-US" sz="6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836F2-DEA5-4082-B6A7-5DB4892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F0D7-D9D9-4BC0-9057-BB6DA76DC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74519-E848-12D2-6E88-29BA2EC9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September 19, 2024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858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41aa5-0d45-447f-9009-0c066e579950">
      <Terms xmlns="http://schemas.microsoft.com/office/infopath/2007/PartnerControls"/>
    </lcf76f155ced4ddcb4097134ff3c332f>
    <TaxCatchAll xmlns="2a2db8c4-56ab-4882-a5d0-0fe8165c66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F4D6E9D880D43A756F2D0C187A4BB" ma:contentTypeVersion="11" ma:contentTypeDescription="Create a new document." ma:contentTypeScope="" ma:versionID="5b216f873b5f8056d3bcf72db7f3d804">
  <xsd:schema xmlns:xsd="http://www.w3.org/2001/XMLSchema" xmlns:xs="http://www.w3.org/2001/XMLSchema" xmlns:p="http://schemas.microsoft.com/office/2006/metadata/properties" xmlns:ns2="86941aa5-0d45-447f-9009-0c066e579950" xmlns:ns3="2a2db8c4-56ab-4882-a5d0-0fe8165c6658" targetNamespace="http://schemas.microsoft.com/office/2006/metadata/properties" ma:root="true" ma:fieldsID="3218d08188834b5004efd3538812bf0b" ns2:_="" ns3:_="">
    <xsd:import namespace="86941aa5-0d45-447f-9009-0c066e579950"/>
    <xsd:import namespace="2a2db8c4-56ab-4882-a5d0-0fe8165c66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41aa5-0d45-447f-9009-0c066e5799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57479ed-16e3-4c54-a34b-e226e0af44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db8c4-56ab-4882-a5d0-0fe8165c66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d02591-b22a-445a-b205-2e06bb34690a}" ma:internalName="TaxCatchAll" ma:showField="CatchAllData" ma:web="7201ae62-250e-4f4d-a816-671c273fd8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AF444-547D-4231-927E-4001D40A8EBD}">
  <ds:schemaRefs>
    <ds:schemaRef ds:uri="http://schemas.microsoft.com/office/2006/metadata/properties"/>
    <ds:schemaRef ds:uri="http://schemas.microsoft.com/office/infopath/2007/PartnerControls"/>
    <ds:schemaRef ds:uri="86941aa5-0d45-447f-9009-0c066e579950"/>
    <ds:schemaRef ds:uri="2a2db8c4-56ab-4882-a5d0-0fe8165c6658"/>
  </ds:schemaRefs>
</ds:datastoreItem>
</file>

<file path=customXml/itemProps2.xml><?xml version="1.0" encoding="utf-8"?>
<ds:datastoreItem xmlns:ds="http://schemas.openxmlformats.org/officeDocument/2006/customXml" ds:itemID="{49B2A56D-23FB-47E3-A641-1F947C98E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ECDCF-65AE-4B83-BB2D-F61AA1739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41aa5-0d45-447f-9009-0c066e579950"/>
    <ds:schemaRef ds:uri="2a2db8c4-56ab-4882-a5d0-0fe8165c6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343</Words>
  <Application>Microsoft Office PowerPoint</Application>
  <PresentationFormat>Widescreen</PresentationFormat>
  <Paragraphs>87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Times New Roman</vt:lpstr>
      <vt:lpstr>Wingdings</vt:lpstr>
      <vt:lpstr>1_Office Theme</vt:lpstr>
      <vt:lpstr>U.S. Department of Education Grants Risk Management Services Division (GRMSD)</vt:lpstr>
      <vt:lpstr>Grants Risk Management Services Division Roles and Responsibilities</vt:lpstr>
      <vt:lpstr>   Current Grantee Risk Status </vt:lpstr>
      <vt:lpstr>PowerPoint Presentation</vt:lpstr>
      <vt:lpstr>PowerPoint Presentation</vt:lpstr>
      <vt:lpstr>Lead GRMSD Insular Area Risk Consultants</vt:lpstr>
      <vt:lpstr> Questions?   Thank You!  </vt:lpstr>
    </vt:vector>
  </TitlesOfParts>
  <Company>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Department of Education Grants Risk Management Services Division (GRMSD)</dc:title>
  <dc:creator>Dickerson, Lorena</dc:creator>
  <cp:lastModifiedBy>Jackson, Christine</cp:lastModifiedBy>
  <cp:revision>261</cp:revision>
  <dcterms:created xsi:type="dcterms:W3CDTF">2024-09-16T15:06:42Z</dcterms:created>
  <dcterms:modified xsi:type="dcterms:W3CDTF">2024-09-24T15:58:31Z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0x01010096FF4D6E9D880D43A756F2D0C187A4BB</vt:lpwstr>
  </property>
  <property fmtid="{D5CDD505-2E9C-101B-9397-08002B2CF9AE}" pid="3" name="MediaServiceImageTags">
    <vt:lpwstr/>
  </property>
</Properties>
</file>